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11088510" r:id="rId2"/>
    <p:sldId id="11088509" r:id="rId3"/>
    <p:sldId id="11088512" r:id="rId4"/>
    <p:sldId id="11088513" r:id="rId5"/>
    <p:sldId id="11088511" r:id="rId6"/>
    <p:sldId id="11088514" r:id="rId7"/>
    <p:sldId id="11088516" r:id="rId8"/>
    <p:sldId id="11088517" r:id="rId9"/>
    <p:sldId id="11088518" r:id="rId10"/>
    <p:sldId id="11088519" r:id="rId11"/>
    <p:sldId id="11088520" r:id="rId12"/>
    <p:sldId id="11088515" r:id="rId13"/>
    <p:sldId id="11088522" r:id="rId14"/>
    <p:sldId id="11088524" r:id="rId15"/>
    <p:sldId id="11088525" r:id="rId16"/>
    <p:sldId id="11088521" r:id="rId17"/>
    <p:sldId id="262" r:id="rId18"/>
    <p:sldId id="263" r:id="rId19"/>
    <p:sldId id="284" r:id="rId20"/>
    <p:sldId id="285" r:id="rId21"/>
    <p:sldId id="11088489" r:id="rId22"/>
    <p:sldId id="256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Roboto Condensed" panose="02000000000000000000" pitchFamily="2" charset="0"/>
      <p:regular r:id="rId29"/>
      <p:bold r:id="rId30"/>
      <p:italic r:id="rId31"/>
      <p:boldItalic r:id="rId32"/>
    </p:embeddedFont>
    <p:embeddedFont>
      <p:font typeface="Roboto Condensed Regular" panose="02000000000000000000" pitchFamily="2" charset="0"/>
      <p:regular r:id="rId33"/>
    </p:embeddedFont>
    <p:embeddedFont>
      <p:font typeface="UTM Scriptina KT" panose="02000500000000000000" pitchFamily="2" charset="77"/>
      <p:regular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896E"/>
    <a:srgbClr val="4D8536"/>
    <a:srgbClr val="E6E2E2"/>
    <a:srgbClr val="2A528C"/>
    <a:srgbClr val="456162"/>
    <a:srgbClr val="DC603E"/>
    <a:srgbClr val="617A2A"/>
    <a:srgbClr val="D36B6C"/>
    <a:srgbClr val="93B55D"/>
    <a:srgbClr val="8DAF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5" autoAdjust="0"/>
    <p:restoredTop sz="52632" autoAdjust="0"/>
  </p:normalViewPr>
  <p:slideViewPr>
    <p:cSldViewPr snapToGrid="0">
      <p:cViewPr varScale="1">
        <p:scale>
          <a:sx n="58" d="100"/>
          <a:sy n="58" d="100"/>
        </p:scale>
        <p:origin x="48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A62DF-DA8A-447B-9945-8D72722AC071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CC09F-D630-4536-9AD4-CD851BD6B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646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CC09F-D630-4536-9AD4-CD851BD6BF9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405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CC09F-D630-4536-9AD4-CD851BD6BF9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943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CC09F-D630-4536-9AD4-CD851BD6BF9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83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CC09F-D630-4536-9AD4-CD851BD6BF9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994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CC09F-D630-4536-9AD4-CD851BD6BF9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08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E85EE9-0472-4336-8FCA-F8B0DF6D7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BB103D-22ED-4F5E-8C59-B5FFBC7C263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61087D-5682-461C-A89E-399FF778E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8B77A1-08BD-4DD3-9219-AFC06E977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EF042-6040-4A43-8F21-84C15C7D12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776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DE36F4-3BDA-4786-9E4B-AC7425B5EE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BB103D-22ED-4F5E-8C59-B5FFBC7C263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621F3E-B115-4315-9646-056829999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E90D13-6FB1-43BC-B108-94EA8D494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EF042-6040-4A43-8F21-84C15C7D12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5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D3B3DD-4156-458D-A006-C09F76277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BB103D-22ED-4F5E-8C59-B5FFBC7C263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EB8D3A-787A-4D03-8135-0196E61E6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172704-E9FE-4126-AEEC-1BE57D901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EF042-6040-4A43-8F21-84C15C7D12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57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9DDD6DE-F866-461D-B24A-EEF1BCC0DE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BB103D-22ED-4F5E-8C59-B5FFBC7C263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E391A-2D31-4E39-B1D3-52B84A107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C79488-5F45-49F3-AA23-ED3800B4C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EF042-6040-4A43-8F21-84C15C7D12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429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788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43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301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01. Our Packages…">
            <a:extLst>
              <a:ext uri="{FF2B5EF4-FFF2-40B4-BE49-F238E27FC236}">
                <a16:creationId xmlns:a16="http://schemas.microsoft.com/office/drawing/2014/main" id="{62486628-7CF5-48CE-9953-917B57DAA62F}"/>
              </a:ext>
            </a:extLst>
          </p:cNvPr>
          <p:cNvSpPr txBox="1"/>
          <p:nvPr userDrawn="1"/>
        </p:nvSpPr>
        <p:spPr>
          <a:xfrm rot="5400000" flipH="1">
            <a:off x="11579652" y="321881"/>
            <a:ext cx="64761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1600" b="1" kern="0">
                <a:solidFill>
                  <a:schemeClr val="bg1">
                    <a:lumMod val="85000"/>
                  </a:schemeClr>
                </a:solidFill>
                <a:latin typeface="UTM Scriptina KT" panose="02000500000000000000" pitchFamily="2" charset="0"/>
                <a:ea typeface="Roboto Condensed"/>
                <a:cs typeface="Roboto Condensed Regular" charset="0"/>
                <a:sym typeface="Roboto Condensed"/>
              </a:rPr>
              <a:t>Ktuts</a:t>
            </a:r>
            <a:endParaRPr sz="1600" kern="0" dirty="0">
              <a:solidFill>
                <a:schemeClr val="bg1">
                  <a:lumMod val="85000"/>
                </a:schemeClr>
              </a:solidFill>
              <a:latin typeface="UTM Scriptina KT" panose="02000500000000000000" pitchFamily="2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34" name="Picture 3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4EBA61-F136-4950-A490-7ABD9101038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7858" y="19916921"/>
            <a:ext cx="1881378" cy="1625303"/>
          </a:xfrm>
          <a:prstGeom prst="rect">
            <a:avLst/>
          </a:prstGeom>
        </p:spPr>
      </p:pic>
      <p:pic>
        <p:nvPicPr>
          <p:cNvPr id="35" name="Picture 3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0EE5B90-2479-4FE2-A545-5BD4A8B7A23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2" y="7648721"/>
            <a:ext cx="1881378" cy="1625303"/>
          </a:xfrm>
          <a:prstGeom prst="rect">
            <a:avLst/>
          </a:prstGeom>
        </p:spPr>
      </p:pic>
      <p:pic>
        <p:nvPicPr>
          <p:cNvPr id="36" name="Picture 3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11DC54-DF3C-4B48-8088-252FA5E977E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342" y="-17268679"/>
            <a:ext cx="1881378" cy="1625303"/>
          </a:xfrm>
          <a:prstGeom prst="rect">
            <a:avLst/>
          </a:prstGeom>
        </p:spPr>
      </p:pic>
      <p:pic>
        <p:nvPicPr>
          <p:cNvPr id="37" name="Picture 3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49B7CF-0A13-4484-91EE-2BBFE00D238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2929" y="-17220274"/>
            <a:ext cx="1881378" cy="162530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9B2DBBD-5DBA-45D8-B20A-95492E4096FF}"/>
              </a:ext>
            </a:extLst>
          </p:cNvPr>
          <p:cNvSpPr txBox="1"/>
          <p:nvPr userDrawn="1"/>
        </p:nvSpPr>
        <p:spPr>
          <a:xfrm>
            <a:off x="2369532" y="810414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39" name="Picture 3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BAE9DE-8E0B-4544-8549-5C487565DF3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742" y="20221721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3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E1CF52-6229-4E11-A275-16532A5E0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033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19DEF57-C7E9-49AB-A28E-35CA46321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524"/>
            <a:ext cx="12192000" cy="36970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49E57A0-FA94-4CDF-B954-5F7B315B4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1915"/>
            <a:ext cx="12192000" cy="40660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8E523D5-7726-4058-933D-42EBE7E2D5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66766"/>
            <a:ext cx="5924942" cy="318399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DCAA985-CFFB-4A45-8A77-8598B04AF5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" y="1954552"/>
            <a:ext cx="3021013" cy="237186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6974E33-172E-43E2-8C6E-E9DC442AC4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961" y="2432089"/>
            <a:ext cx="892176" cy="83969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4AAAE29-0AB1-40F8-B19E-45C517FE4A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0" y="258716"/>
            <a:ext cx="3779606" cy="170397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4A2E542-EBAF-44E5-A3BA-CCC9676A40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58" y="3853598"/>
            <a:ext cx="2411414" cy="1065509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2ABFAB2F-CEDC-4C7F-ACD1-A37B2ECD67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08" y="2773584"/>
            <a:ext cx="5128431" cy="410274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790500E-4B04-40F1-85E4-943746CAF8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82" y="4408780"/>
            <a:ext cx="12192000" cy="25084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749922-BF26-4030-8D7E-B8E9484BB9AD}"/>
              </a:ext>
            </a:extLst>
          </p:cNvPr>
          <p:cNvSpPr/>
          <p:nvPr/>
        </p:nvSpPr>
        <p:spPr>
          <a:xfrm>
            <a:off x="518190" y="282770"/>
            <a:ext cx="1396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0123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pring" panose="02040603050506020204" pitchFamily="18" charset="0"/>
              </a:rPr>
              <a:t>Toán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369CC6-8CF3-4E49-AAB7-7E5AF0C9B37E}"/>
              </a:ext>
            </a:extLst>
          </p:cNvPr>
          <p:cNvSpPr/>
          <p:nvPr/>
        </p:nvSpPr>
        <p:spPr>
          <a:xfrm>
            <a:off x="2422165" y="199634"/>
            <a:ext cx="9632765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/>
                <a:solidFill>
                  <a:srgbClr val="C9434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Ôn tập về số tự nhi</a:t>
            </a:r>
            <a:r>
              <a:rPr lang="en-US" sz="6600">
                <a:ln w="0"/>
                <a:solidFill>
                  <a:srgbClr val="C9434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ên </a:t>
            </a:r>
            <a:br>
              <a:rPr lang="en-US" sz="6600">
                <a:ln w="0"/>
                <a:solidFill>
                  <a:srgbClr val="C9434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</a:br>
            <a:r>
              <a:rPr lang="en-US" sz="6600">
                <a:ln w="0"/>
                <a:solidFill>
                  <a:srgbClr val="C9434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(tiếp theo)</a:t>
            </a:r>
          </a:p>
          <a:p>
            <a:pPr algn="ctr"/>
            <a:r>
              <a:rPr lang="en-US" sz="4400" b="1" cap="none" spc="0">
                <a:ln w="0"/>
                <a:solidFill>
                  <a:srgbClr val="2B676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od's Word" panose="02040603050506020204" pitchFamily="18" charset="0"/>
              </a:rPr>
              <a:t>(</a:t>
            </a:r>
            <a:r>
              <a:rPr lang="en-US" sz="4400" b="1">
                <a:ln w="0"/>
                <a:solidFill>
                  <a:srgbClr val="2B676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od's Word" panose="02040603050506020204" pitchFamily="18" charset="0"/>
              </a:rPr>
              <a:t>SGK Toán trang 161)</a:t>
            </a:r>
            <a:endParaRPr lang="en-US" sz="4400" b="1" cap="none" spc="0">
              <a:ln w="0"/>
              <a:solidFill>
                <a:srgbClr val="2B676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God's Wo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6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4" decel="100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4" decel="100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decel="100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decel="100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64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1A4A73-943E-4AFE-BF6A-C51F07D3C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6434" y="2912559"/>
            <a:ext cx="3217345" cy="32173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0B983E-38CF-4176-9700-B5B73C8B77D2}"/>
              </a:ext>
            </a:extLst>
          </p:cNvPr>
          <p:cNvSpPr/>
          <p:nvPr/>
        </p:nvSpPr>
        <p:spPr>
          <a:xfrm>
            <a:off x="1216893" y="472885"/>
            <a:ext cx="9758214" cy="11623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>
                <a:ln w="0"/>
                <a:solidFill>
                  <a:srgbClr val="FDEE87"/>
                </a:solidFill>
                <a:latin typeface="UTM Avo" panose="02040603050506020204" pitchFamily="18" charset="0"/>
              </a:rPr>
              <a:t>Dấu hiệu chia hết cho 9?</a:t>
            </a:r>
            <a:endParaRPr lang="en-US" sz="5400" cap="none" spc="0">
              <a:ln w="0"/>
              <a:solidFill>
                <a:srgbClr val="FDEE87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C08AA657-A9F7-4AC5-832E-03E33F6A09F1}"/>
              </a:ext>
            </a:extLst>
          </p:cNvPr>
          <p:cNvSpPr/>
          <p:nvPr/>
        </p:nvSpPr>
        <p:spPr>
          <a:xfrm>
            <a:off x="200025" y="195106"/>
            <a:ext cx="11791950" cy="6467788"/>
          </a:xfrm>
          <a:prstGeom prst="snip2DiagRect">
            <a:avLst/>
          </a:prstGeom>
          <a:noFill/>
          <a:ln w="88900" cmpd="dbl">
            <a:solidFill>
              <a:srgbClr val="FAEB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87CA85-B38B-4A51-ABDC-06811B573EC8}"/>
              </a:ext>
            </a:extLst>
          </p:cNvPr>
          <p:cNvSpPr/>
          <p:nvPr/>
        </p:nvSpPr>
        <p:spPr>
          <a:xfrm>
            <a:off x="1303652" y="1912970"/>
            <a:ext cx="8098796" cy="3669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>
                <a:ln w="0"/>
                <a:solidFill>
                  <a:srgbClr val="FAD8BC"/>
                </a:solidFill>
                <a:latin typeface="UTM Avo" panose="02040603050506020204" pitchFamily="18" charset="0"/>
              </a:rPr>
              <a:t>Các số có tổng các chữ số chia hết cho 9 thì chia hết cho 9.</a:t>
            </a:r>
          </a:p>
        </p:txBody>
      </p:sp>
    </p:spTree>
    <p:extLst>
      <p:ext uri="{BB962C8B-B14F-4D97-AF65-F5344CB8AC3E}">
        <p14:creationId xmlns:p14="http://schemas.microsoft.com/office/powerpoint/2010/main" val="2508627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B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1A4A73-943E-4AFE-BF6A-C51F07D3C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908" y="-224901"/>
            <a:ext cx="7278007" cy="72780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0B983E-38CF-4176-9700-B5B73C8B77D2}"/>
              </a:ext>
            </a:extLst>
          </p:cNvPr>
          <p:cNvSpPr/>
          <p:nvPr/>
        </p:nvSpPr>
        <p:spPr>
          <a:xfrm>
            <a:off x="6747849" y="1276836"/>
            <a:ext cx="3942105" cy="38453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>
                <a:ln w="0"/>
                <a:solidFill>
                  <a:srgbClr val="E8F8F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rPr>
              <a:t>LUYỆN </a:t>
            </a:r>
          </a:p>
          <a:p>
            <a:pPr algn="ctr">
              <a:lnSpc>
                <a:spcPct val="150000"/>
              </a:lnSpc>
            </a:pPr>
            <a:r>
              <a:rPr lang="en-US" sz="8800">
                <a:ln w="0"/>
                <a:solidFill>
                  <a:srgbClr val="E8F8F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rPr>
              <a:t>TẬP</a:t>
            </a:r>
            <a:endParaRPr lang="en-US" sz="8800" b="0" cap="none" spc="0">
              <a:ln w="0"/>
              <a:solidFill>
                <a:srgbClr val="E8F8F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C08AA657-A9F7-4AC5-832E-03E33F6A09F1}"/>
              </a:ext>
            </a:extLst>
          </p:cNvPr>
          <p:cNvSpPr/>
          <p:nvPr/>
        </p:nvSpPr>
        <p:spPr>
          <a:xfrm>
            <a:off x="200025" y="195106"/>
            <a:ext cx="11791950" cy="6467788"/>
          </a:xfrm>
          <a:prstGeom prst="snip2DiagRect">
            <a:avLst/>
          </a:prstGeom>
          <a:noFill/>
          <a:ln w="88900" cmpd="dbl">
            <a:solidFill>
              <a:srgbClr val="FCCF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C9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50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CF2987-88A8-4441-BE6F-BB0A1D26F6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621483" y="1791516"/>
            <a:ext cx="1604334" cy="9715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FFF69F-4E1C-4443-BA61-B0E19C60D98E}"/>
              </a:ext>
            </a:extLst>
          </p:cNvPr>
          <p:cNvSpPr/>
          <p:nvPr/>
        </p:nvSpPr>
        <p:spPr>
          <a:xfrm>
            <a:off x="3277814" y="0"/>
            <a:ext cx="563637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1. Trong các số sau: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C54A30-D2EA-4EA7-9D1F-DE42DCF9A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2492301" y="1791516"/>
            <a:ext cx="1604334" cy="9715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05679C-D293-4DBE-9B70-8099431654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4390205" y="1791516"/>
            <a:ext cx="1604334" cy="9715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D596AC-FF58-4707-9E53-FA8A382B5E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6288109" y="1791516"/>
            <a:ext cx="1604334" cy="971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E1BE37-B67E-41C6-BE63-66655D19C1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8186013" y="1791516"/>
            <a:ext cx="1604334" cy="97154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B5BB7FE-FA3F-4062-B4D2-C86E85C5979C}"/>
              </a:ext>
            </a:extLst>
          </p:cNvPr>
          <p:cNvSpPr/>
          <p:nvPr/>
        </p:nvSpPr>
        <p:spPr>
          <a:xfrm>
            <a:off x="8186014" y="895758"/>
            <a:ext cx="160433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1207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21648A-4788-43F5-81B1-FDC330B656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10083917" y="1791516"/>
            <a:ext cx="1604334" cy="97154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A28CE26-821B-4669-955B-90A1A5032DCE}"/>
              </a:ext>
            </a:extLst>
          </p:cNvPr>
          <p:cNvSpPr/>
          <p:nvPr/>
        </p:nvSpPr>
        <p:spPr>
          <a:xfrm>
            <a:off x="10083918" y="895758"/>
            <a:ext cx="160433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2061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086EC1-8C82-4671-BC5E-A7A1D34D9036}"/>
              </a:ext>
            </a:extLst>
          </p:cNvPr>
          <p:cNvSpPr>
            <a:spLocks noChangeAspect="1"/>
          </p:cNvSpPr>
          <p:nvPr/>
        </p:nvSpPr>
        <p:spPr>
          <a:xfrm>
            <a:off x="1835290" y="3238500"/>
            <a:ext cx="8908910" cy="2408801"/>
          </a:xfrm>
          <a:prstGeom prst="rect">
            <a:avLst/>
          </a:prstGeom>
          <a:solidFill>
            <a:srgbClr val="709038">
              <a:alpha val="48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a) Số nào chia hết cho 2? </a:t>
            </a:r>
          </a:p>
          <a:p>
            <a:pPr algn="just">
              <a:lnSpc>
                <a:spcPct val="150000"/>
              </a:lnSpc>
            </a:pPr>
            <a:r>
              <a:rPr lang="en-US" sz="54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Số nào chia hết cho 5?</a:t>
            </a:r>
            <a:endParaRPr lang="en-US" sz="5400" cap="none" spc="0">
              <a:ln w="0"/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7CBE60D-07EF-4340-9A8E-D468B2EF94FF}"/>
              </a:ext>
            </a:extLst>
          </p:cNvPr>
          <p:cNvSpPr/>
          <p:nvPr/>
        </p:nvSpPr>
        <p:spPr>
          <a:xfrm>
            <a:off x="3510450" y="1100318"/>
            <a:ext cx="449943" cy="63862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01A09CB-E07D-4E3A-8CCE-7262DD3218F5}"/>
              </a:ext>
            </a:extLst>
          </p:cNvPr>
          <p:cNvSpPr/>
          <p:nvPr/>
        </p:nvSpPr>
        <p:spPr>
          <a:xfrm>
            <a:off x="5393362" y="1080518"/>
            <a:ext cx="449943" cy="63862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F7D8836-931F-407A-861E-169A7D756496}"/>
              </a:ext>
            </a:extLst>
          </p:cNvPr>
          <p:cNvSpPr/>
          <p:nvPr/>
        </p:nvSpPr>
        <p:spPr>
          <a:xfrm>
            <a:off x="7295025" y="1111202"/>
            <a:ext cx="449943" cy="63862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5BA7973-8EEB-45BB-BECC-36B5A490D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875" y="8769289"/>
            <a:ext cx="745939" cy="7459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538A954-911F-4B41-9FF9-15DC2B785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44" y="8769289"/>
            <a:ext cx="745939" cy="7459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1708587-EEBC-4B5C-9E45-3CBCD3073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19" y="8769288"/>
            <a:ext cx="745939" cy="74593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940B4F0-1B89-491A-9713-DD2DD00B7AE9}"/>
              </a:ext>
            </a:extLst>
          </p:cNvPr>
          <p:cNvSpPr>
            <a:spLocks noChangeAspect="1"/>
          </p:cNvSpPr>
          <p:nvPr/>
        </p:nvSpPr>
        <p:spPr>
          <a:xfrm>
            <a:off x="0" y="3283974"/>
            <a:ext cx="12192000" cy="976165"/>
          </a:xfrm>
          <a:prstGeom prst="rect">
            <a:avLst/>
          </a:prstGeom>
          <a:solidFill>
            <a:srgbClr val="709038"/>
          </a:solidFill>
          <a:ln>
            <a:solidFill>
              <a:schemeClr val="bg1">
                <a:lumMod val="85000"/>
              </a:schemeClr>
            </a:solidFill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a) Số chia hết cho 2 là: </a:t>
            </a:r>
            <a:r>
              <a:rPr lang="en-US" sz="4400" b="1">
                <a:ln w="0"/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7362 ; </a:t>
            </a:r>
            <a:r>
              <a:rPr lang="en-US" sz="4000" b="1">
                <a:ln w="0"/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2640</a:t>
            </a:r>
            <a:r>
              <a:rPr lang="en-US" sz="4400" b="1">
                <a:ln w="0"/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; 4136</a:t>
            </a:r>
            <a:r>
              <a:rPr lang="en-US" sz="4400" b="1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281A0C4-BB66-40CC-8041-11D6E8DB4F76}"/>
              </a:ext>
            </a:extLst>
          </p:cNvPr>
          <p:cNvSpPr/>
          <p:nvPr/>
        </p:nvSpPr>
        <p:spPr>
          <a:xfrm>
            <a:off x="1597251" y="1105353"/>
            <a:ext cx="449943" cy="63862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4564A32-4075-4632-8976-B1AE1868FA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70" y="8769287"/>
            <a:ext cx="745939" cy="745939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3E3ABB7-3C26-4AE9-B181-B899A1B559DE}"/>
              </a:ext>
            </a:extLst>
          </p:cNvPr>
          <p:cNvSpPr/>
          <p:nvPr/>
        </p:nvSpPr>
        <p:spPr>
          <a:xfrm>
            <a:off x="5402972" y="1100318"/>
            <a:ext cx="449943" cy="63862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B984DAA-A9F3-4432-AD74-CD16A8FF5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91" y="8776954"/>
            <a:ext cx="745939" cy="74593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D669BE6-1B6F-4B05-92BA-F303FAF80C3A}"/>
              </a:ext>
            </a:extLst>
          </p:cNvPr>
          <p:cNvSpPr>
            <a:spLocks noChangeAspect="1"/>
          </p:cNvSpPr>
          <p:nvPr/>
        </p:nvSpPr>
        <p:spPr>
          <a:xfrm>
            <a:off x="0" y="4570187"/>
            <a:ext cx="12192000" cy="976165"/>
          </a:xfrm>
          <a:prstGeom prst="rect">
            <a:avLst/>
          </a:prstGeom>
          <a:solidFill>
            <a:srgbClr val="709038"/>
          </a:solidFill>
          <a:ln>
            <a:solidFill>
              <a:schemeClr val="bg1">
                <a:lumMod val="85000"/>
              </a:schemeClr>
            </a:solidFill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Số chia hết cho 5 là: </a:t>
            </a:r>
            <a:r>
              <a:rPr lang="en-US" sz="4400" b="1">
                <a:ln w="0"/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605 ; </a:t>
            </a:r>
            <a:r>
              <a:rPr lang="en-US" sz="4000" b="1">
                <a:ln w="0"/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2640</a:t>
            </a:r>
            <a:endParaRPr lang="en-US" sz="4400" b="1">
              <a:ln w="0"/>
              <a:solidFill>
                <a:schemeClr val="accent5">
                  <a:lumMod val="40000"/>
                  <a:lumOff val="6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C80E57-763B-4C4D-A854-343B05561E09}"/>
              </a:ext>
            </a:extLst>
          </p:cNvPr>
          <p:cNvSpPr/>
          <p:nvPr/>
        </p:nvSpPr>
        <p:spPr>
          <a:xfrm>
            <a:off x="873265" y="895758"/>
            <a:ext cx="1352550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605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4F5471-BB2D-4DB6-B4EE-C0D7FB0F2206}"/>
              </a:ext>
            </a:extLst>
          </p:cNvPr>
          <p:cNvSpPr/>
          <p:nvPr/>
        </p:nvSpPr>
        <p:spPr>
          <a:xfrm>
            <a:off x="2492302" y="895758"/>
            <a:ext cx="160433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7362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E3DF4A-C2EF-4ABF-8F4E-D86E44C08D13}"/>
              </a:ext>
            </a:extLst>
          </p:cNvPr>
          <p:cNvSpPr/>
          <p:nvPr/>
        </p:nvSpPr>
        <p:spPr>
          <a:xfrm>
            <a:off x="4390206" y="895758"/>
            <a:ext cx="160433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2640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849870-FB2E-43CC-8951-AB7E0B0BD67E}"/>
              </a:ext>
            </a:extLst>
          </p:cNvPr>
          <p:cNvSpPr/>
          <p:nvPr/>
        </p:nvSpPr>
        <p:spPr>
          <a:xfrm>
            <a:off x="6288110" y="895758"/>
            <a:ext cx="160433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4136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E53FAA9-E970-4575-BC2D-4A2E2D1DC634}"/>
              </a:ext>
            </a:extLst>
          </p:cNvPr>
          <p:cNvSpPr>
            <a:spLocks noChangeAspect="1"/>
          </p:cNvSpPr>
          <p:nvPr/>
        </p:nvSpPr>
        <p:spPr>
          <a:xfrm>
            <a:off x="0" y="5746798"/>
            <a:ext cx="12192000" cy="976165"/>
          </a:xfrm>
          <a:prstGeom prst="rect">
            <a:avLst/>
          </a:prstGeom>
          <a:solidFill>
            <a:srgbClr val="709038"/>
          </a:solidFill>
          <a:ln>
            <a:solidFill>
              <a:schemeClr val="bg1">
                <a:lumMod val="85000"/>
              </a:schemeClr>
            </a:solidFill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4400" b="1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c) Số nào chia hết cho cả 2 và 5?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B790F7D-6448-4FCB-A1B5-3C85B9E2078F}"/>
              </a:ext>
            </a:extLst>
          </p:cNvPr>
          <p:cNvSpPr/>
          <p:nvPr/>
        </p:nvSpPr>
        <p:spPr>
          <a:xfrm>
            <a:off x="8098224" y="3536687"/>
            <a:ext cx="1582549" cy="71883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22977BC-E187-4759-94BD-010D5256D6C3}"/>
              </a:ext>
            </a:extLst>
          </p:cNvPr>
          <p:cNvSpPr/>
          <p:nvPr/>
        </p:nvSpPr>
        <p:spPr>
          <a:xfrm>
            <a:off x="8616095" y="4827516"/>
            <a:ext cx="1582549" cy="71883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B5BEE62-41A4-4CDB-B2D9-F908E8289CCD}"/>
              </a:ext>
            </a:extLst>
          </p:cNvPr>
          <p:cNvSpPr>
            <a:spLocks noChangeAspect="1"/>
          </p:cNvSpPr>
          <p:nvPr/>
        </p:nvSpPr>
        <p:spPr>
          <a:xfrm>
            <a:off x="0" y="5743693"/>
            <a:ext cx="12192000" cy="976165"/>
          </a:xfrm>
          <a:prstGeom prst="rect">
            <a:avLst/>
          </a:prstGeom>
          <a:solidFill>
            <a:srgbClr val="709038"/>
          </a:solidFill>
          <a:ln>
            <a:solidFill>
              <a:schemeClr val="bg1">
                <a:lumMod val="85000"/>
              </a:schemeClr>
            </a:solidFill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c) Số 2640 chia hết cho cả 2 và 5.</a:t>
            </a:r>
          </a:p>
        </p:txBody>
      </p:sp>
    </p:spTree>
    <p:extLst>
      <p:ext uri="{BB962C8B-B14F-4D97-AF65-F5344CB8AC3E}">
        <p14:creationId xmlns:p14="http://schemas.microsoft.com/office/powerpoint/2010/main" val="4274202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"/>
                            </p:stCondLst>
                            <p:childTnLst>
                              <p:par>
                                <p:cTn id="4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800"/>
                            </p:stCondLst>
                            <p:childTnLst>
                              <p:par>
                                <p:cTn id="5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00"/>
                            </p:stCondLst>
                            <p:childTnLst>
                              <p:par>
                                <p:cTn id="6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6 -0.02708 L 0.0306 -0.97616 " pathEditMode="relative" rAng="0" ptsTypes="AA">
                                      <p:cBhvr>
                                        <p:cTn id="8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-0.01146 -0.98032 " pathEditMode="relative" rAng="0" ptsTypes="AA">
                                      <p:cBhvr>
                                        <p:cTn id="10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49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01068 -0.97616 " pathEditMode="relative" rAng="0" ptsTypes="AA">
                                      <p:cBhvr>
                                        <p:cTn id="11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-4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6 -0.02708 L -0.01575 -0.98472 " pathEditMode="relative" rAng="0" ptsTypes="AA">
                                      <p:cBhvr>
                                        <p:cTn id="1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-47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1146 -0.98032 " pathEditMode="relative" rAng="0" ptsTypes="AA">
                                      <p:cBhvr>
                                        <p:cTn id="169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49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1" grpId="0"/>
      <p:bldP spid="22" grpId="0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30" grpId="0" animBg="1"/>
      <p:bldP spid="37" grpId="0" animBg="1"/>
      <p:bldP spid="37" grpId="1" animBg="1"/>
      <p:bldP spid="39" grpId="0" animBg="1"/>
      <p:bldP spid="39" grpId="1" animBg="1"/>
      <p:bldP spid="41" grpId="0" animBg="1"/>
      <p:bldP spid="10" grpId="0"/>
      <p:bldP spid="13" grpId="0"/>
      <p:bldP spid="15" grpId="0"/>
      <p:bldP spid="17" grpId="0"/>
      <p:bldP spid="42" grpId="0" animBg="1"/>
      <p:bldP spid="43" grpId="1" animBg="1"/>
      <p:bldP spid="44" grpId="1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C80E57-763B-4C4D-A854-343B05561E09}"/>
              </a:ext>
            </a:extLst>
          </p:cNvPr>
          <p:cNvSpPr/>
          <p:nvPr/>
        </p:nvSpPr>
        <p:spPr>
          <a:xfrm>
            <a:off x="873265" y="1372008"/>
            <a:ext cx="1352550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605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4F5471-BB2D-4DB6-B4EE-C0D7FB0F2206}"/>
              </a:ext>
            </a:extLst>
          </p:cNvPr>
          <p:cNvSpPr/>
          <p:nvPr/>
        </p:nvSpPr>
        <p:spPr>
          <a:xfrm>
            <a:off x="2492302" y="1372008"/>
            <a:ext cx="160433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7362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E3DF4A-C2EF-4ABF-8F4E-D86E44C08D13}"/>
              </a:ext>
            </a:extLst>
          </p:cNvPr>
          <p:cNvSpPr/>
          <p:nvPr/>
        </p:nvSpPr>
        <p:spPr>
          <a:xfrm>
            <a:off x="4390206" y="1372008"/>
            <a:ext cx="160433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2640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849870-FB2E-43CC-8951-AB7E0B0BD67E}"/>
              </a:ext>
            </a:extLst>
          </p:cNvPr>
          <p:cNvSpPr/>
          <p:nvPr/>
        </p:nvSpPr>
        <p:spPr>
          <a:xfrm>
            <a:off x="6288110" y="1372008"/>
            <a:ext cx="160433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4136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CF2987-88A8-4441-BE6F-BB0A1D26F6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621483" y="2267766"/>
            <a:ext cx="1604334" cy="9715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FFF69F-4E1C-4443-BA61-B0E19C60D98E}"/>
              </a:ext>
            </a:extLst>
          </p:cNvPr>
          <p:cNvSpPr/>
          <p:nvPr/>
        </p:nvSpPr>
        <p:spPr>
          <a:xfrm>
            <a:off x="3277814" y="0"/>
            <a:ext cx="563637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1. Trong các số sau: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C54A30-D2EA-4EA7-9D1F-DE42DCF9A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2492301" y="2267766"/>
            <a:ext cx="1604334" cy="9715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05679C-D293-4DBE-9B70-8099431654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4390205" y="2267766"/>
            <a:ext cx="1604334" cy="9715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D596AC-FF58-4707-9E53-FA8A382B5E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6288109" y="2267766"/>
            <a:ext cx="1604334" cy="971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E1BE37-B67E-41C6-BE63-66655D19C1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8186013" y="2267766"/>
            <a:ext cx="1604334" cy="97154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B5BB7FE-FA3F-4062-B4D2-C86E85C5979C}"/>
              </a:ext>
            </a:extLst>
          </p:cNvPr>
          <p:cNvSpPr/>
          <p:nvPr/>
        </p:nvSpPr>
        <p:spPr>
          <a:xfrm>
            <a:off x="8186014" y="1372008"/>
            <a:ext cx="160433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1207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21648A-4788-43F5-81B1-FDC330B656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10083917" y="2267766"/>
            <a:ext cx="1604334" cy="97154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A28CE26-821B-4669-955B-90A1A5032DCE}"/>
              </a:ext>
            </a:extLst>
          </p:cNvPr>
          <p:cNvSpPr/>
          <p:nvPr/>
        </p:nvSpPr>
        <p:spPr>
          <a:xfrm>
            <a:off x="10083918" y="1372008"/>
            <a:ext cx="160433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2061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086EC1-8C82-4671-BC5E-A7A1D34D9036}"/>
              </a:ext>
            </a:extLst>
          </p:cNvPr>
          <p:cNvSpPr>
            <a:spLocks noChangeAspect="1"/>
          </p:cNvSpPr>
          <p:nvPr/>
        </p:nvSpPr>
        <p:spPr>
          <a:xfrm>
            <a:off x="803117" y="4003052"/>
            <a:ext cx="10585767" cy="2408801"/>
          </a:xfrm>
          <a:prstGeom prst="rect">
            <a:avLst/>
          </a:prstGeom>
          <a:solidFill>
            <a:srgbClr val="709038">
              <a:alpha val="48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en-US" sz="54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b) Số nào chia hết cho 3? </a:t>
            </a:r>
          </a:p>
          <a:p>
            <a:pPr algn="just">
              <a:lnSpc>
                <a:spcPct val="150000"/>
              </a:lnSpc>
            </a:pPr>
            <a:r>
              <a:rPr lang="en-US" sz="54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Số nào chia hết cho 9?</a:t>
            </a:r>
            <a:endParaRPr lang="en-US" sz="5400" cap="none" spc="0">
              <a:ln w="0"/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40B4F0-1B89-491A-9713-DD2DD00B7AE9}"/>
              </a:ext>
            </a:extLst>
          </p:cNvPr>
          <p:cNvSpPr>
            <a:spLocks noChangeAspect="1"/>
          </p:cNvSpPr>
          <p:nvPr/>
        </p:nvSpPr>
        <p:spPr>
          <a:xfrm>
            <a:off x="-1213" y="4202778"/>
            <a:ext cx="12192000" cy="976165"/>
          </a:xfrm>
          <a:prstGeom prst="rect">
            <a:avLst/>
          </a:prstGeom>
          <a:solidFill>
            <a:srgbClr val="709038"/>
          </a:solidFill>
          <a:ln>
            <a:solidFill>
              <a:schemeClr val="bg1">
                <a:lumMod val="85000"/>
              </a:schemeClr>
            </a:solidFill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b) Số chia hết cho 3 là: </a:t>
            </a:r>
            <a:r>
              <a:rPr lang="en-US" sz="4400" b="1">
                <a:ln w="0"/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7362 ; </a:t>
            </a:r>
            <a:r>
              <a:rPr lang="en-US" sz="4000" b="1">
                <a:ln w="0"/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2640</a:t>
            </a:r>
            <a:r>
              <a:rPr lang="en-US" sz="4400" b="1">
                <a:ln w="0"/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; 2061</a:t>
            </a:r>
            <a:r>
              <a:rPr lang="en-US" sz="4400" b="1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D669BE6-1B6F-4B05-92BA-F303FAF80C3A}"/>
              </a:ext>
            </a:extLst>
          </p:cNvPr>
          <p:cNvSpPr>
            <a:spLocks noChangeAspect="1"/>
          </p:cNvSpPr>
          <p:nvPr/>
        </p:nvSpPr>
        <p:spPr>
          <a:xfrm>
            <a:off x="-1213" y="5371209"/>
            <a:ext cx="12192000" cy="976165"/>
          </a:xfrm>
          <a:prstGeom prst="rect">
            <a:avLst/>
          </a:prstGeom>
          <a:solidFill>
            <a:srgbClr val="709038"/>
          </a:solidFill>
          <a:ln>
            <a:solidFill>
              <a:schemeClr val="bg1">
                <a:lumMod val="85000"/>
              </a:schemeClr>
            </a:solidFill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Số chia hết cho 9 là: </a:t>
            </a:r>
            <a:r>
              <a:rPr lang="en-US" sz="4400" b="1">
                <a:ln w="0"/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7362 ; </a:t>
            </a:r>
            <a:r>
              <a:rPr lang="en-US" sz="4000" b="1">
                <a:ln w="0"/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2061</a:t>
            </a:r>
            <a:r>
              <a:rPr lang="en-US" sz="4400" b="1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AAD5315-D4FE-4521-BD08-D647807C26E1}"/>
              </a:ext>
            </a:extLst>
          </p:cNvPr>
          <p:cNvSpPr/>
          <p:nvPr/>
        </p:nvSpPr>
        <p:spPr>
          <a:xfrm>
            <a:off x="375294" y="3061431"/>
            <a:ext cx="2348492" cy="7351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cap="none" spc="0">
                <a:ln w="0"/>
                <a:solidFill>
                  <a:srgbClr val="FFFF00"/>
                </a:solidFill>
                <a:latin typeface="UTM Avo" panose="02040603050506020204" pitchFamily="18" charset="0"/>
              </a:rPr>
              <a:t>6+0+5=11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60C04A-F873-4271-83AE-63A016AFAD43}"/>
              </a:ext>
            </a:extLst>
          </p:cNvPr>
          <p:cNvSpPr/>
          <p:nvPr/>
        </p:nvSpPr>
        <p:spPr>
          <a:xfrm>
            <a:off x="873265" y="1567543"/>
            <a:ext cx="1144221" cy="6096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9739550-A5AC-4AF8-9D24-52C28B02674C}"/>
              </a:ext>
            </a:extLst>
          </p:cNvPr>
          <p:cNvSpPr/>
          <p:nvPr/>
        </p:nvSpPr>
        <p:spPr>
          <a:xfrm>
            <a:off x="1051570" y="867760"/>
            <a:ext cx="782084" cy="7351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cap="none" spc="0">
                <a:ln w="0"/>
                <a:solidFill>
                  <a:srgbClr val="FFFF00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B0EE07B-694C-4B96-AD26-4351060250B3}"/>
              </a:ext>
            </a:extLst>
          </p:cNvPr>
          <p:cNvSpPr/>
          <p:nvPr/>
        </p:nvSpPr>
        <p:spPr>
          <a:xfrm>
            <a:off x="2545346" y="1602013"/>
            <a:ext cx="1329968" cy="6096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B7DCDCE-20E5-4848-A082-4CF13E3FEABD}"/>
              </a:ext>
            </a:extLst>
          </p:cNvPr>
          <p:cNvSpPr/>
          <p:nvPr/>
        </p:nvSpPr>
        <p:spPr>
          <a:xfrm>
            <a:off x="2875587" y="895758"/>
            <a:ext cx="782084" cy="7351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cap="none" spc="0">
                <a:ln w="0"/>
                <a:solidFill>
                  <a:srgbClr val="FFFF00"/>
                </a:solidFill>
                <a:latin typeface="UTM Avo" panose="02040603050506020204" pitchFamily="18" charset="0"/>
              </a:rPr>
              <a:t>18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CDCBCBF-FD24-4A1D-938A-7557B58D8157}"/>
              </a:ext>
            </a:extLst>
          </p:cNvPr>
          <p:cNvSpPr/>
          <p:nvPr/>
        </p:nvSpPr>
        <p:spPr>
          <a:xfrm>
            <a:off x="4442217" y="1602013"/>
            <a:ext cx="1329968" cy="6096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D2273B3-FAC5-471F-A9D9-428FF0EFF22A}"/>
              </a:ext>
            </a:extLst>
          </p:cNvPr>
          <p:cNvSpPr/>
          <p:nvPr/>
        </p:nvSpPr>
        <p:spPr>
          <a:xfrm>
            <a:off x="4772458" y="895758"/>
            <a:ext cx="782084" cy="7351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cap="none" spc="0">
                <a:ln w="0"/>
                <a:solidFill>
                  <a:srgbClr val="FFFF00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3A81D24-747C-4DA6-8B3D-FC8661338FA9}"/>
              </a:ext>
            </a:extLst>
          </p:cNvPr>
          <p:cNvSpPr/>
          <p:nvPr/>
        </p:nvSpPr>
        <p:spPr>
          <a:xfrm>
            <a:off x="6343163" y="1580274"/>
            <a:ext cx="1329968" cy="6096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EC15CE2-7959-45BB-87C1-BC5ACD657964}"/>
              </a:ext>
            </a:extLst>
          </p:cNvPr>
          <p:cNvSpPr/>
          <p:nvPr/>
        </p:nvSpPr>
        <p:spPr>
          <a:xfrm>
            <a:off x="6687918" y="874019"/>
            <a:ext cx="782084" cy="7351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cap="none" spc="0">
                <a:ln w="0"/>
                <a:solidFill>
                  <a:srgbClr val="FFFF00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13097F4-4BC1-4898-8BCA-156D1CF8F5A8}"/>
              </a:ext>
            </a:extLst>
          </p:cNvPr>
          <p:cNvSpPr/>
          <p:nvPr/>
        </p:nvSpPr>
        <p:spPr>
          <a:xfrm>
            <a:off x="8273137" y="1558535"/>
            <a:ext cx="1329968" cy="6096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488E2F3-1DB3-475A-A646-02A84EE6553C}"/>
              </a:ext>
            </a:extLst>
          </p:cNvPr>
          <p:cNvSpPr/>
          <p:nvPr/>
        </p:nvSpPr>
        <p:spPr>
          <a:xfrm>
            <a:off x="8603378" y="852280"/>
            <a:ext cx="782084" cy="7351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cap="none" spc="0">
                <a:ln w="0"/>
                <a:solidFill>
                  <a:srgbClr val="FFFF0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2E2D4B5-9060-4F1E-8E52-EE7A896F1C86}"/>
              </a:ext>
            </a:extLst>
          </p:cNvPr>
          <p:cNvSpPr/>
          <p:nvPr/>
        </p:nvSpPr>
        <p:spPr>
          <a:xfrm>
            <a:off x="10145055" y="1536796"/>
            <a:ext cx="1329968" cy="6096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7B6767B-02F1-45DC-9B53-FAECE7601C2E}"/>
              </a:ext>
            </a:extLst>
          </p:cNvPr>
          <p:cNvSpPr/>
          <p:nvPr/>
        </p:nvSpPr>
        <p:spPr>
          <a:xfrm>
            <a:off x="10518838" y="830541"/>
            <a:ext cx="782084" cy="7351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cap="none" spc="0">
                <a:ln w="0"/>
                <a:solidFill>
                  <a:srgbClr val="FFFF00"/>
                </a:solidFill>
                <a:latin typeface="UTM Avo" panose="02040603050506020204" pitchFamily="18" charset="0"/>
              </a:rPr>
              <a:t>9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D66D204-9C73-4A3F-8FC0-C674ACA61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529" y="8773208"/>
            <a:ext cx="745939" cy="74593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5223853-59C5-41D6-81F4-702A80C0BA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458" y="8773208"/>
            <a:ext cx="745939" cy="74593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2E79B3A-896D-4D74-91AC-2C67CEBDA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483" y="8400238"/>
            <a:ext cx="745939" cy="74593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C5CF42-5A99-4997-8D1F-3B1F43105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929" y="8925608"/>
            <a:ext cx="745939" cy="74593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2A7C77F-CD01-4BA5-A77D-9F85DD1CD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38" y="8274642"/>
            <a:ext cx="745939" cy="74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31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"/>
                            </p:stCondLst>
                            <p:childTnLst>
                              <p:par>
                                <p:cTn id="4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800"/>
                            </p:stCondLst>
                            <p:childTnLst>
                              <p:par>
                                <p:cTn id="5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00"/>
                            </p:stCondLst>
                            <p:childTnLst>
                              <p:par>
                                <p:cTn id="6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6 -0.02708 L 0.0293 -0.91736 " pathEditMode="relative" rAng="0" ptsTypes="AA">
                                      <p:cBhvr>
                                        <p:cTn id="20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4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59 -0.02708 L 0.00377 -0.90787 " pathEditMode="relative" rAng="0" ptsTypes="AA">
                                      <p:cBhvr>
                                        <p:cTn id="20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" y="-44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6 -0.02709 L 0.00899 -0.85348 " pathEditMode="relative" rAng="0" ptsTypes="AA">
                                      <p:cBhvr>
                                        <p:cTn id="20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-4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50"/>
                            </p:stCondLst>
                            <p:childTnLst>
                              <p:par>
                                <p:cTn id="2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6 -0.02709 L 0.0168 -0.93959 " pathEditMode="relative" rAng="0" ptsTypes="AA">
                                      <p:cBhvr>
                                        <p:cTn id="23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-4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6 -0.02708 L -0.00117 -0.83542 " pathEditMode="relative" rAng="0" ptsTypes="AA">
                                      <p:cBhvr>
                                        <p:cTn id="237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7" grpId="0"/>
      <p:bldP spid="4" grpId="0"/>
      <p:bldP spid="19" grpId="0"/>
      <p:bldP spid="21" grpId="0"/>
      <p:bldP spid="22" grpId="0" animBg="1"/>
      <p:bldP spid="30" grpId="0" animBg="1"/>
      <p:bldP spid="41" grpId="0" animBg="1"/>
      <p:bldP spid="31" grpId="0"/>
      <p:bldP spid="31" grpId="1"/>
      <p:bldP spid="2" grpId="0" animBg="1"/>
      <p:bldP spid="2" grpId="1" animBg="1"/>
      <p:bldP spid="32" grpId="0"/>
      <p:bldP spid="33" grpId="0" animBg="1"/>
      <p:bldP spid="33" grpId="1" animBg="1"/>
      <p:bldP spid="34" grpId="0"/>
      <p:bldP spid="35" grpId="0" animBg="1"/>
      <p:bldP spid="35" grpId="1" animBg="1"/>
      <p:bldP spid="36" grpId="0"/>
      <p:bldP spid="42" grpId="0" animBg="1"/>
      <p:bldP spid="42" grpId="1" animBg="1"/>
      <p:bldP spid="43" grpId="0"/>
      <p:bldP spid="44" grpId="0" animBg="1"/>
      <p:bldP spid="44" grpId="1" animBg="1"/>
      <p:bldP spid="45" grpId="0"/>
      <p:bldP spid="46" grpId="0" animBg="1"/>
      <p:bldP spid="46" grpId="1" animBg="1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C80E57-763B-4C4D-A854-343B05561E09}"/>
              </a:ext>
            </a:extLst>
          </p:cNvPr>
          <p:cNvSpPr/>
          <p:nvPr/>
        </p:nvSpPr>
        <p:spPr>
          <a:xfrm>
            <a:off x="873265" y="1372008"/>
            <a:ext cx="1352550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605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4F5471-BB2D-4DB6-B4EE-C0D7FB0F2206}"/>
              </a:ext>
            </a:extLst>
          </p:cNvPr>
          <p:cNvSpPr/>
          <p:nvPr/>
        </p:nvSpPr>
        <p:spPr>
          <a:xfrm>
            <a:off x="2492302" y="1372008"/>
            <a:ext cx="160433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7362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E3DF4A-C2EF-4ABF-8F4E-D86E44C08D13}"/>
              </a:ext>
            </a:extLst>
          </p:cNvPr>
          <p:cNvSpPr/>
          <p:nvPr/>
        </p:nvSpPr>
        <p:spPr>
          <a:xfrm>
            <a:off x="4390206" y="1372008"/>
            <a:ext cx="160433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2640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849870-FB2E-43CC-8951-AB7E0B0BD67E}"/>
              </a:ext>
            </a:extLst>
          </p:cNvPr>
          <p:cNvSpPr/>
          <p:nvPr/>
        </p:nvSpPr>
        <p:spPr>
          <a:xfrm>
            <a:off x="6288110" y="1372008"/>
            <a:ext cx="160433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4136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CF2987-88A8-4441-BE6F-BB0A1D26F6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621483" y="2267766"/>
            <a:ext cx="1604334" cy="9715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FFF69F-4E1C-4443-BA61-B0E19C60D98E}"/>
              </a:ext>
            </a:extLst>
          </p:cNvPr>
          <p:cNvSpPr/>
          <p:nvPr/>
        </p:nvSpPr>
        <p:spPr>
          <a:xfrm>
            <a:off x="3277814" y="0"/>
            <a:ext cx="563637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1. Trong các số sau: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C54A30-D2EA-4EA7-9D1F-DE42DCF9A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2492301" y="2267766"/>
            <a:ext cx="1604334" cy="9715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05679C-D293-4DBE-9B70-8099431654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4390205" y="2267766"/>
            <a:ext cx="1604334" cy="9715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D596AC-FF58-4707-9E53-FA8A382B5E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6288109" y="2267766"/>
            <a:ext cx="1604334" cy="971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E1BE37-B67E-41C6-BE63-66655D19C1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8186013" y="2267766"/>
            <a:ext cx="1604334" cy="97154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B5BB7FE-FA3F-4062-B4D2-C86E85C5979C}"/>
              </a:ext>
            </a:extLst>
          </p:cNvPr>
          <p:cNvSpPr/>
          <p:nvPr/>
        </p:nvSpPr>
        <p:spPr>
          <a:xfrm>
            <a:off x="8186014" y="1372008"/>
            <a:ext cx="160433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1207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21648A-4788-43F5-81B1-FDC330B656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10083917" y="2267766"/>
            <a:ext cx="1604334" cy="97154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A28CE26-821B-4669-955B-90A1A5032DCE}"/>
              </a:ext>
            </a:extLst>
          </p:cNvPr>
          <p:cNvSpPr/>
          <p:nvPr/>
        </p:nvSpPr>
        <p:spPr>
          <a:xfrm>
            <a:off x="10083918" y="1372008"/>
            <a:ext cx="160433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2061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086EC1-8C82-4671-BC5E-A7A1D34D9036}"/>
              </a:ext>
            </a:extLst>
          </p:cNvPr>
          <p:cNvSpPr>
            <a:spLocks noChangeAspect="1"/>
          </p:cNvSpPr>
          <p:nvPr/>
        </p:nvSpPr>
        <p:spPr>
          <a:xfrm>
            <a:off x="691255" y="3848159"/>
            <a:ext cx="10809491" cy="2408801"/>
          </a:xfrm>
          <a:prstGeom prst="rect">
            <a:avLst/>
          </a:prstGeom>
          <a:solidFill>
            <a:srgbClr val="709038">
              <a:alpha val="48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d) Số nào chia hết cho 5 nhưng không chia hết cho 3?</a:t>
            </a:r>
            <a:endParaRPr lang="en-US" sz="5400" cap="none" spc="0">
              <a:ln w="0"/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40B4F0-1B89-491A-9713-DD2DD00B7AE9}"/>
              </a:ext>
            </a:extLst>
          </p:cNvPr>
          <p:cNvSpPr>
            <a:spLocks noChangeAspect="1"/>
          </p:cNvSpPr>
          <p:nvPr/>
        </p:nvSpPr>
        <p:spPr>
          <a:xfrm>
            <a:off x="-50731" y="4225447"/>
            <a:ext cx="12293462" cy="1991827"/>
          </a:xfrm>
          <a:prstGeom prst="rect">
            <a:avLst/>
          </a:prstGeom>
          <a:solidFill>
            <a:srgbClr val="709038"/>
          </a:solidFill>
          <a:ln>
            <a:solidFill>
              <a:schemeClr val="bg1">
                <a:lumMod val="85000"/>
              </a:schemeClr>
            </a:solidFill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d) Số </a:t>
            </a:r>
            <a:r>
              <a:rPr lang="en-US" sz="4400" b="1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605</a:t>
            </a:r>
            <a:r>
              <a:rPr lang="vi-VN" sz="4400" b="1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 chia hết cho 5 nhưng </a:t>
            </a:r>
            <a:endParaRPr lang="en-US" sz="4400" b="1">
              <a:ln w="0"/>
              <a:solidFill>
                <a:schemeClr val="accent5">
                  <a:lumMod val="40000"/>
                  <a:lumOff val="60000"/>
                </a:schemeClr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4400" b="1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không chia hết cho 3</a:t>
            </a:r>
            <a:r>
              <a:rPr lang="en-US" sz="4400" b="1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4400" b="1">
              <a:ln w="0"/>
              <a:solidFill>
                <a:schemeClr val="accent5">
                  <a:lumMod val="40000"/>
                  <a:lumOff val="6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9739550-A5AC-4AF8-9D24-52C28B02674C}"/>
              </a:ext>
            </a:extLst>
          </p:cNvPr>
          <p:cNvSpPr/>
          <p:nvPr/>
        </p:nvSpPr>
        <p:spPr>
          <a:xfrm>
            <a:off x="1051570" y="867760"/>
            <a:ext cx="782084" cy="7351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cap="none" spc="0">
                <a:ln w="0"/>
                <a:solidFill>
                  <a:srgbClr val="FFFF00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B7DCDCE-20E5-4848-A082-4CF13E3FEABD}"/>
              </a:ext>
            </a:extLst>
          </p:cNvPr>
          <p:cNvSpPr/>
          <p:nvPr/>
        </p:nvSpPr>
        <p:spPr>
          <a:xfrm>
            <a:off x="2875587" y="895758"/>
            <a:ext cx="782084" cy="7351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cap="none" spc="0">
                <a:ln w="0"/>
                <a:solidFill>
                  <a:srgbClr val="FFFF00"/>
                </a:solidFill>
                <a:latin typeface="UTM Avo" panose="02040603050506020204" pitchFamily="18" charset="0"/>
              </a:rPr>
              <a:t>18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D2273B3-FAC5-471F-A9D9-428FF0EFF22A}"/>
              </a:ext>
            </a:extLst>
          </p:cNvPr>
          <p:cNvSpPr/>
          <p:nvPr/>
        </p:nvSpPr>
        <p:spPr>
          <a:xfrm>
            <a:off x="4772458" y="895758"/>
            <a:ext cx="782084" cy="7351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cap="none" spc="0">
                <a:ln w="0"/>
                <a:solidFill>
                  <a:srgbClr val="FFFF00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EC15CE2-7959-45BB-87C1-BC5ACD657964}"/>
              </a:ext>
            </a:extLst>
          </p:cNvPr>
          <p:cNvSpPr/>
          <p:nvPr/>
        </p:nvSpPr>
        <p:spPr>
          <a:xfrm>
            <a:off x="6687918" y="874019"/>
            <a:ext cx="782084" cy="7351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cap="none" spc="0">
                <a:ln w="0"/>
                <a:solidFill>
                  <a:srgbClr val="FFFF00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488E2F3-1DB3-475A-A646-02A84EE6553C}"/>
              </a:ext>
            </a:extLst>
          </p:cNvPr>
          <p:cNvSpPr/>
          <p:nvPr/>
        </p:nvSpPr>
        <p:spPr>
          <a:xfrm>
            <a:off x="8603378" y="852280"/>
            <a:ext cx="782084" cy="7351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cap="none" spc="0">
                <a:ln w="0"/>
                <a:solidFill>
                  <a:srgbClr val="FFFF0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7B6767B-02F1-45DC-9B53-FAECE7601C2E}"/>
              </a:ext>
            </a:extLst>
          </p:cNvPr>
          <p:cNvSpPr/>
          <p:nvPr/>
        </p:nvSpPr>
        <p:spPr>
          <a:xfrm>
            <a:off x="10518838" y="830541"/>
            <a:ext cx="782084" cy="7351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cap="none" spc="0">
                <a:ln w="0"/>
                <a:solidFill>
                  <a:srgbClr val="FFFF00"/>
                </a:solidFill>
                <a:latin typeface="UTM Avo" panose="02040603050506020204" pitchFamily="18" charset="0"/>
              </a:rPr>
              <a:t>9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3AC5CF42-5A99-4997-8D1F-3B1F43105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39" y="9305078"/>
            <a:ext cx="745939" cy="74593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4818606-8729-4DEC-9CF5-A2B797D23ED9}"/>
              </a:ext>
            </a:extLst>
          </p:cNvPr>
          <p:cNvSpPr/>
          <p:nvPr/>
        </p:nvSpPr>
        <p:spPr>
          <a:xfrm>
            <a:off x="5331537" y="1369956"/>
            <a:ext cx="551687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rgbClr val="C00000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126EE23-6CB4-4624-911F-E7C14C3A99C7}"/>
              </a:ext>
            </a:extLst>
          </p:cNvPr>
          <p:cNvSpPr/>
          <p:nvPr/>
        </p:nvSpPr>
        <p:spPr>
          <a:xfrm>
            <a:off x="1500856" y="1362157"/>
            <a:ext cx="1352550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38CE3E2-94DA-45EB-9CC9-B074C46EE155}"/>
              </a:ext>
            </a:extLst>
          </p:cNvPr>
          <p:cNvSpPr/>
          <p:nvPr/>
        </p:nvSpPr>
        <p:spPr>
          <a:xfrm>
            <a:off x="907339" y="921444"/>
            <a:ext cx="879373" cy="71883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C9BB878-A7FD-4C5F-A6F1-7E72377A134F}"/>
              </a:ext>
            </a:extLst>
          </p:cNvPr>
          <p:cNvSpPr/>
          <p:nvPr/>
        </p:nvSpPr>
        <p:spPr>
          <a:xfrm>
            <a:off x="4698881" y="921444"/>
            <a:ext cx="879373" cy="71883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18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6 -0.02708 L 0.00013 -0.97662 " pathEditMode="relative" rAng="0" ptsTypes="AA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47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2" grpId="0"/>
      <p:bldP spid="34" grpId="0"/>
      <p:bldP spid="36" grpId="0"/>
      <p:bldP spid="43" grpId="0"/>
      <p:bldP spid="45" grpId="0"/>
      <p:bldP spid="47" grpId="0"/>
      <p:bldP spid="37" grpId="0"/>
      <p:bldP spid="38" grpId="0"/>
      <p:bldP spid="39" grpId="0" animBg="1"/>
      <p:bldP spid="39" grpId="1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C80E57-763B-4C4D-A854-343B05561E09}"/>
              </a:ext>
            </a:extLst>
          </p:cNvPr>
          <p:cNvSpPr/>
          <p:nvPr/>
        </p:nvSpPr>
        <p:spPr>
          <a:xfrm>
            <a:off x="873265" y="1372008"/>
            <a:ext cx="1352550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605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4F5471-BB2D-4DB6-B4EE-C0D7FB0F2206}"/>
              </a:ext>
            </a:extLst>
          </p:cNvPr>
          <p:cNvSpPr/>
          <p:nvPr/>
        </p:nvSpPr>
        <p:spPr>
          <a:xfrm>
            <a:off x="2492302" y="1372008"/>
            <a:ext cx="160433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7362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E3DF4A-C2EF-4ABF-8F4E-D86E44C08D13}"/>
              </a:ext>
            </a:extLst>
          </p:cNvPr>
          <p:cNvSpPr/>
          <p:nvPr/>
        </p:nvSpPr>
        <p:spPr>
          <a:xfrm>
            <a:off x="4390206" y="1372008"/>
            <a:ext cx="160433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2640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849870-FB2E-43CC-8951-AB7E0B0BD67E}"/>
              </a:ext>
            </a:extLst>
          </p:cNvPr>
          <p:cNvSpPr/>
          <p:nvPr/>
        </p:nvSpPr>
        <p:spPr>
          <a:xfrm>
            <a:off x="6288110" y="1372008"/>
            <a:ext cx="160433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4136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CF2987-88A8-4441-BE6F-BB0A1D26F6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621483" y="2267766"/>
            <a:ext cx="1604334" cy="9715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FFF69F-4E1C-4443-BA61-B0E19C60D98E}"/>
              </a:ext>
            </a:extLst>
          </p:cNvPr>
          <p:cNvSpPr/>
          <p:nvPr/>
        </p:nvSpPr>
        <p:spPr>
          <a:xfrm>
            <a:off x="3277814" y="0"/>
            <a:ext cx="563637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1. Trong các số sau: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C54A30-D2EA-4EA7-9D1F-DE42DCF9A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2492301" y="2267766"/>
            <a:ext cx="1604334" cy="9715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05679C-D293-4DBE-9B70-8099431654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4390205" y="2267766"/>
            <a:ext cx="1604334" cy="9715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D596AC-FF58-4707-9E53-FA8A382B5E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6288109" y="2267766"/>
            <a:ext cx="1604334" cy="971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E1BE37-B67E-41C6-BE63-66655D19C1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8186013" y="2267766"/>
            <a:ext cx="1604334" cy="97154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B5BB7FE-FA3F-4062-B4D2-C86E85C5979C}"/>
              </a:ext>
            </a:extLst>
          </p:cNvPr>
          <p:cNvSpPr/>
          <p:nvPr/>
        </p:nvSpPr>
        <p:spPr>
          <a:xfrm>
            <a:off x="8186014" y="1372008"/>
            <a:ext cx="160433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1207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21648A-4788-43F5-81B1-FDC330B656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692" r="14904" b="14359"/>
          <a:stretch/>
        </p:blipFill>
        <p:spPr>
          <a:xfrm>
            <a:off x="10083917" y="2267766"/>
            <a:ext cx="1604334" cy="97154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A28CE26-821B-4669-955B-90A1A5032DCE}"/>
              </a:ext>
            </a:extLst>
          </p:cNvPr>
          <p:cNvSpPr/>
          <p:nvPr/>
        </p:nvSpPr>
        <p:spPr>
          <a:xfrm>
            <a:off x="10083918" y="1372008"/>
            <a:ext cx="1604333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2061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086EC1-8C82-4671-BC5E-A7A1D34D9036}"/>
              </a:ext>
            </a:extLst>
          </p:cNvPr>
          <p:cNvSpPr>
            <a:spLocks noChangeAspect="1"/>
          </p:cNvSpPr>
          <p:nvPr/>
        </p:nvSpPr>
        <p:spPr>
          <a:xfrm>
            <a:off x="0" y="4143111"/>
            <a:ext cx="12192000" cy="2408801"/>
          </a:xfrm>
          <a:prstGeom prst="rect">
            <a:avLst/>
          </a:prstGeom>
          <a:solidFill>
            <a:srgbClr val="709038">
              <a:alpha val="48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e</a:t>
            </a:r>
            <a:r>
              <a:rPr lang="vi-VN" sz="54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) Số nào </a:t>
            </a:r>
            <a:r>
              <a:rPr lang="en-US" sz="54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không </a:t>
            </a:r>
            <a:r>
              <a:rPr lang="vi-VN" sz="54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chia hết cho </a:t>
            </a:r>
            <a:br>
              <a:rPr lang="en-US" sz="5400">
                <a:ln w="0"/>
                <a:solidFill>
                  <a:schemeClr val="bg1"/>
                </a:solidFill>
                <a:latin typeface="UTM Avo" panose="02040603050506020204" pitchFamily="18" charset="0"/>
              </a:rPr>
            </a:br>
            <a:r>
              <a:rPr lang="en-US" sz="54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cả 2 và 9</a:t>
            </a:r>
            <a:r>
              <a:rPr lang="vi-VN" sz="54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  <a:endParaRPr lang="en-US" sz="5400" cap="none" spc="0">
              <a:ln w="0"/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40B4F0-1B89-491A-9713-DD2DD00B7AE9}"/>
              </a:ext>
            </a:extLst>
          </p:cNvPr>
          <p:cNvSpPr>
            <a:spLocks noChangeAspect="1"/>
          </p:cNvSpPr>
          <p:nvPr/>
        </p:nvSpPr>
        <p:spPr>
          <a:xfrm>
            <a:off x="-50731" y="4494841"/>
            <a:ext cx="12293462" cy="1991827"/>
          </a:xfrm>
          <a:prstGeom prst="rect">
            <a:avLst/>
          </a:prstGeom>
          <a:solidFill>
            <a:srgbClr val="709038"/>
          </a:solidFill>
          <a:ln>
            <a:solidFill>
              <a:schemeClr val="bg1">
                <a:lumMod val="85000"/>
              </a:schemeClr>
            </a:solidFill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e</a:t>
            </a:r>
            <a:r>
              <a:rPr lang="vi-VN" sz="4400" b="1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) Số </a:t>
            </a:r>
            <a:r>
              <a:rPr lang="en-US" sz="4400" b="1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605, 1207 </a:t>
            </a:r>
            <a:r>
              <a:rPr lang="en-US" sz="4400" b="1">
                <a:ln w="0"/>
                <a:solidFill>
                  <a:srgbClr val="BDD7EE"/>
                </a:solidFill>
                <a:latin typeface="UTM Avo" panose="02040603050506020204" pitchFamily="18" charset="0"/>
              </a:rPr>
              <a:t>không</a:t>
            </a:r>
            <a:r>
              <a:rPr lang="vi-VN" sz="4400" b="1">
                <a:ln w="0"/>
                <a:solidFill>
                  <a:srgbClr val="BDD7EE"/>
                </a:solidFill>
                <a:latin typeface="UTM Avo" panose="02040603050506020204" pitchFamily="18" charset="0"/>
              </a:rPr>
              <a:t> </a:t>
            </a:r>
            <a:r>
              <a:rPr lang="vi-VN" sz="4400" b="1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chia hết </a:t>
            </a:r>
            <a:endParaRPr lang="en-US" sz="4400" b="1">
              <a:ln w="0"/>
              <a:solidFill>
                <a:schemeClr val="accent5">
                  <a:lumMod val="40000"/>
                  <a:lumOff val="60000"/>
                </a:schemeClr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4400" b="1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cho </a:t>
            </a:r>
            <a:r>
              <a:rPr lang="en-US" sz="4400" b="1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latin typeface="UTM Avo" panose="02040603050506020204" pitchFamily="18" charset="0"/>
              </a:rPr>
              <a:t>cả 2 và 9.</a:t>
            </a:r>
            <a:endParaRPr lang="vi-VN" sz="4400" b="1">
              <a:ln w="0"/>
              <a:solidFill>
                <a:schemeClr val="accent5">
                  <a:lumMod val="40000"/>
                  <a:lumOff val="6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9739550-A5AC-4AF8-9D24-52C28B02674C}"/>
              </a:ext>
            </a:extLst>
          </p:cNvPr>
          <p:cNvSpPr/>
          <p:nvPr/>
        </p:nvSpPr>
        <p:spPr>
          <a:xfrm>
            <a:off x="1051570" y="867760"/>
            <a:ext cx="782084" cy="7351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cap="none" spc="0">
                <a:ln w="0"/>
                <a:solidFill>
                  <a:srgbClr val="FFFF00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B7DCDCE-20E5-4848-A082-4CF13E3FEABD}"/>
              </a:ext>
            </a:extLst>
          </p:cNvPr>
          <p:cNvSpPr/>
          <p:nvPr/>
        </p:nvSpPr>
        <p:spPr>
          <a:xfrm>
            <a:off x="2875587" y="895758"/>
            <a:ext cx="782084" cy="7351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cap="none" spc="0">
                <a:ln w="0"/>
                <a:solidFill>
                  <a:srgbClr val="FFFF00"/>
                </a:solidFill>
                <a:latin typeface="UTM Avo" panose="02040603050506020204" pitchFamily="18" charset="0"/>
              </a:rPr>
              <a:t>18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D2273B3-FAC5-471F-A9D9-428FF0EFF22A}"/>
              </a:ext>
            </a:extLst>
          </p:cNvPr>
          <p:cNvSpPr/>
          <p:nvPr/>
        </p:nvSpPr>
        <p:spPr>
          <a:xfrm>
            <a:off x="4772458" y="895758"/>
            <a:ext cx="782084" cy="7351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cap="none" spc="0">
                <a:ln w="0"/>
                <a:solidFill>
                  <a:srgbClr val="FFFF00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EC15CE2-7959-45BB-87C1-BC5ACD657964}"/>
              </a:ext>
            </a:extLst>
          </p:cNvPr>
          <p:cNvSpPr/>
          <p:nvPr/>
        </p:nvSpPr>
        <p:spPr>
          <a:xfrm>
            <a:off x="6687918" y="874019"/>
            <a:ext cx="782084" cy="7351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cap="none" spc="0">
                <a:ln w="0"/>
                <a:solidFill>
                  <a:srgbClr val="FFFF00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488E2F3-1DB3-475A-A646-02A84EE6553C}"/>
              </a:ext>
            </a:extLst>
          </p:cNvPr>
          <p:cNvSpPr/>
          <p:nvPr/>
        </p:nvSpPr>
        <p:spPr>
          <a:xfrm>
            <a:off x="8603378" y="852280"/>
            <a:ext cx="782084" cy="7351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cap="none" spc="0">
                <a:ln w="0"/>
                <a:solidFill>
                  <a:srgbClr val="FFFF0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7B6767B-02F1-45DC-9B53-FAECE7601C2E}"/>
              </a:ext>
            </a:extLst>
          </p:cNvPr>
          <p:cNvSpPr/>
          <p:nvPr/>
        </p:nvSpPr>
        <p:spPr>
          <a:xfrm>
            <a:off x="10518838" y="830541"/>
            <a:ext cx="782084" cy="7351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cap="none" spc="0">
                <a:ln w="0"/>
                <a:solidFill>
                  <a:srgbClr val="FFFF00"/>
                </a:solidFill>
                <a:latin typeface="UTM Avo" panose="02040603050506020204" pitchFamily="18" charset="0"/>
              </a:rPr>
              <a:t>9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3AC5CF42-5A99-4997-8D1F-3B1F43105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70" y="9426295"/>
            <a:ext cx="745939" cy="74593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4818606-8729-4DEC-9CF5-A2B797D23ED9}"/>
              </a:ext>
            </a:extLst>
          </p:cNvPr>
          <p:cNvSpPr/>
          <p:nvPr/>
        </p:nvSpPr>
        <p:spPr>
          <a:xfrm>
            <a:off x="8994763" y="1375389"/>
            <a:ext cx="551687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 dirty="0">
                <a:ln w="0"/>
                <a:solidFill>
                  <a:srgbClr val="C0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126EE23-6CB4-4624-911F-E7C14C3A99C7}"/>
              </a:ext>
            </a:extLst>
          </p:cNvPr>
          <p:cNvSpPr/>
          <p:nvPr/>
        </p:nvSpPr>
        <p:spPr>
          <a:xfrm>
            <a:off x="1411648" y="1377514"/>
            <a:ext cx="1352550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 dirty="0">
                <a:ln w="0"/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38CE3E2-94DA-45EB-9CC9-B074C46EE155}"/>
              </a:ext>
            </a:extLst>
          </p:cNvPr>
          <p:cNvSpPr/>
          <p:nvPr/>
        </p:nvSpPr>
        <p:spPr>
          <a:xfrm>
            <a:off x="937828" y="903909"/>
            <a:ext cx="879373" cy="71883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C9BB878-A7FD-4C5F-A6F1-7E72377A134F}"/>
              </a:ext>
            </a:extLst>
          </p:cNvPr>
          <p:cNvSpPr/>
          <p:nvPr/>
        </p:nvSpPr>
        <p:spPr>
          <a:xfrm>
            <a:off x="8511152" y="910446"/>
            <a:ext cx="879373" cy="71883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AA6DDC-AC24-4F9E-80EA-BCC2E4B44BC3}"/>
              </a:ext>
            </a:extLst>
          </p:cNvPr>
          <p:cNvSpPr/>
          <p:nvPr/>
        </p:nvSpPr>
        <p:spPr>
          <a:xfrm>
            <a:off x="10875416" y="1372008"/>
            <a:ext cx="551687" cy="89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cap="none" spc="0" dirty="0">
                <a:ln w="0"/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2FDBB36-E2A9-41FB-8BE6-AC0F8BD9154F}"/>
              </a:ext>
            </a:extLst>
          </p:cNvPr>
          <p:cNvSpPr/>
          <p:nvPr/>
        </p:nvSpPr>
        <p:spPr>
          <a:xfrm>
            <a:off x="10278817" y="868582"/>
            <a:ext cx="879373" cy="71883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8AF85E-E304-4375-BB31-A4E419F76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479" y="9053326"/>
            <a:ext cx="745939" cy="74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6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6 -0.02709 L -0.00859 -0.99028 " pathEditMode="relative" rAng="0" ptsTypes="AA">
                                      <p:cBhvr>
                                        <p:cTn id="10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48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59 -0.02709 L -0.00131 -0.96042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-4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"/>
                            </p:stCondLst>
                            <p:childTnLst>
                              <p:par>
                                <p:cTn id="10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2" grpId="0"/>
      <p:bldP spid="34" grpId="0"/>
      <p:bldP spid="36" grpId="0"/>
      <p:bldP spid="43" grpId="0"/>
      <p:bldP spid="45" grpId="0"/>
      <p:bldP spid="47" grpId="0"/>
      <p:bldP spid="37" grpId="0"/>
      <p:bldP spid="38" grpId="0"/>
      <p:bldP spid="39" grpId="0" animBg="1"/>
      <p:bldP spid="39" grpId="1" animBg="1"/>
      <p:bldP spid="40" grpId="0" animBg="1"/>
      <p:bldP spid="40" grpId="1" animBg="1"/>
      <p:bldP spid="29" grpId="0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7F2CDEB-079A-4510-919A-689A0CF8BF48}"/>
              </a:ext>
            </a:extLst>
          </p:cNvPr>
          <p:cNvSpPr/>
          <p:nvPr/>
        </p:nvSpPr>
        <p:spPr>
          <a:xfrm>
            <a:off x="0" y="214076"/>
            <a:ext cx="12192001" cy="4589077"/>
          </a:xfrm>
          <a:prstGeom prst="rect">
            <a:avLst/>
          </a:prstGeom>
          <a:solidFill>
            <a:srgbClr val="8DAF59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6B4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32011D-5502-4236-B98A-C99179FA3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5777" y="3429000"/>
            <a:ext cx="3650362" cy="36503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F0EC28-AB53-404F-97A4-7C76A78B179B}"/>
              </a:ext>
            </a:extLst>
          </p:cNvPr>
          <p:cNvSpPr/>
          <p:nvPr/>
        </p:nvSpPr>
        <p:spPr>
          <a:xfrm>
            <a:off x="228600" y="0"/>
            <a:ext cx="12496800" cy="45890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cap="none" spc="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2. </a:t>
            </a:r>
            <a:r>
              <a:rPr lang="vi-VN" sz="40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Viết chữ số thích hợp vào </a:t>
            </a:r>
            <a:r>
              <a:rPr lang="en-US" sz="40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ô trống</a:t>
            </a:r>
            <a:r>
              <a:rPr lang="vi-VN" sz="40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 để được:</a:t>
            </a:r>
          </a:p>
          <a:p>
            <a:pPr algn="just">
              <a:lnSpc>
                <a:spcPct val="150000"/>
              </a:lnSpc>
            </a:pPr>
            <a:r>
              <a:rPr lang="vi-VN" sz="40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a) </a:t>
            </a:r>
            <a:r>
              <a:rPr lang="en-US" sz="40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	   </a:t>
            </a:r>
            <a:r>
              <a:rPr lang="vi-VN" sz="40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52 chia hết cho 3;</a:t>
            </a:r>
          </a:p>
          <a:p>
            <a:pPr algn="just">
              <a:lnSpc>
                <a:spcPct val="150000"/>
              </a:lnSpc>
            </a:pPr>
            <a:r>
              <a:rPr lang="vi-VN" sz="40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b) 1</a:t>
            </a:r>
            <a:r>
              <a:rPr lang="en-US" sz="40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     </a:t>
            </a:r>
            <a:r>
              <a:rPr lang="vi-VN" sz="40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8 chia hết cho 9.</a:t>
            </a:r>
          </a:p>
          <a:p>
            <a:pPr algn="just">
              <a:lnSpc>
                <a:spcPct val="150000"/>
              </a:lnSpc>
            </a:pPr>
            <a:r>
              <a:rPr lang="vi-VN" sz="40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c) 92</a:t>
            </a:r>
            <a:r>
              <a:rPr lang="en-US" sz="40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    </a:t>
            </a:r>
            <a:r>
              <a:rPr lang="vi-VN" sz="40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 chia hết cho cả 2 và 5.</a:t>
            </a:r>
          </a:p>
          <a:p>
            <a:pPr algn="just">
              <a:lnSpc>
                <a:spcPct val="150000"/>
              </a:lnSpc>
            </a:pPr>
            <a:r>
              <a:rPr lang="vi-VN" sz="40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d) 25</a:t>
            </a:r>
            <a:r>
              <a:rPr lang="en-US" sz="40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      </a:t>
            </a:r>
            <a:r>
              <a:rPr lang="vi-VN" sz="4000">
                <a:ln w="0"/>
                <a:solidFill>
                  <a:schemeClr val="bg1"/>
                </a:solidFill>
                <a:latin typeface="UTM Avo" panose="02040603050506020204" pitchFamily="18" charset="0"/>
              </a:rPr>
              <a:t>chia hết cho cả 5 và 3.</a:t>
            </a:r>
            <a:endParaRPr lang="en-US" sz="4000" cap="none" spc="0">
              <a:ln w="0"/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47B024-53CA-45AE-9060-D4F99C0B90E1}"/>
              </a:ext>
            </a:extLst>
          </p:cNvPr>
          <p:cNvSpPr/>
          <p:nvPr/>
        </p:nvSpPr>
        <p:spPr>
          <a:xfrm>
            <a:off x="957943" y="1095829"/>
            <a:ext cx="624114" cy="62411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E2E7BE-D3C0-4E49-893C-9215A1EABD40}"/>
              </a:ext>
            </a:extLst>
          </p:cNvPr>
          <p:cNvSpPr/>
          <p:nvPr/>
        </p:nvSpPr>
        <p:spPr>
          <a:xfrm>
            <a:off x="1582057" y="2867941"/>
            <a:ext cx="624114" cy="62411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279AAF-AF0A-4B35-9E48-988C9849D6D4}"/>
              </a:ext>
            </a:extLst>
          </p:cNvPr>
          <p:cNvSpPr/>
          <p:nvPr/>
        </p:nvSpPr>
        <p:spPr>
          <a:xfrm>
            <a:off x="1306286" y="1960710"/>
            <a:ext cx="624114" cy="62411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17EB66-8852-46CF-9D7F-6EF18AB23B0B}"/>
              </a:ext>
            </a:extLst>
          </p:cNvPr>
          <p:cNvSpPr/>
          <p:nvPr/>
        </p:nvSpPr>
        <p:spPr>
          <a:xfrm>
            <a:off x="1631042" y="3775172"/>
            <a:ext cx="624114" cy="62411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Document 7">
            <a:extLst>
              <a:ext uri="{FF2B5EF4-FFF2-40B4-BE49-F238E27FC236}">
                <a16:creationId xmlns:a16="http://schemas.microsoft.com/office/drawing/2014/main" id="{157BFE22-A646-4620-A8D6-D4889132A6D3}"/>
              </a:ext>
            </a:extLst>
          </p:cNvPr>
          <p:cNvSpPr/>
          <p:nvPr/>
        </p:nvSpPr>
        <p:spPr>
          <a:xfrm>
            <a:off x="7021125" y="946547"/>
            <a:ext cx="4631789" cy="2073195"/>
          </a:xfrm>
          <a:prstGeom prst="flowChartDocumen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C00000"/>
                </a:solidFill>
                <a:latin typeface="UTM Avo" panose="02040603050506020204" pitchFamily="18" charset="0"/>
              </a:rPr>
              <a:t>a) 5 + 2 = 7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C00000"/>
                </a:solidFill>
                <a:latin typeface="UTM Avo" panose="02040603050506020204" pitchFamily="18" charset="0"/>
              </a:rPr>
              <a:t>Vậy ở ô trống có thể điền số: 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C00000"/>
                </a:solidFill>
                <a:latin typeface="UTM Avo" panose="02040603050506020204" pitchFamily="18" charset="0"/>
              </a:rPr>
              <a:t>2 ; 5 ; 8</a:t>
            </a:r>
            <a:endParaRPr lang="en-US" sz="2400" b="1" i="1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6409ED-261B-4345-8F87-19D90BC49A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37" y="8092404"/>
            <a:ext cx="428152" cy="42815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C8F3897-3BCE-4FCF-8933-BD26F5799E11}"/>
              </a:ext>
            </a:extLst>
          </p:cNvPr>
          <p:cNvSpPr/>
          <p:nvPr/>
        </p:nvSpPr>
        <p:spPr>
          <a:xfrm>
            <a:off x="1582057" y="2882704"/>
            <a:ext cx="624114" cy="590301"/>
          </a:xfrm>
          <a:prstGeom prst="rect">
            <a:avLst/>
          </a:prstGeom>
          <a:solidFill>
            <a:srgbClr val="93B55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58476F3-F863-4745-BD7B-11AA968C7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566" y="8520556"/>
            <a:ext cx="428152" cy="42815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B1D91E8-8E60-481E-AC79-172F0EF0135E}"/>
              </a:ext>
            </a:extLst>
          </p:cNvPr>
          <p:cNvSpPr/>
          <p:nvPr/>
        </p:nvSpPr>
        <p:spPr>
          <a:xfrm>
            <a:off x="1633763" y="3788050"/>
            <a:ext cx="624114" cy="590301"/>
          </a:xfrm>
          <a:prstGeom prst="rect">
            <a:avLst/>
          </a:prstGeom>
          <a:solidFill>
            <a:srgbClr val="93B55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CAAC45A3-C430-4575-ADC6-81C6771FD409}"/>
              </a:ext>
            </a:extLst>
          </p:cNvPr>
          <p:cNvSpPr/>
          <p:nvPr/>
        </p:nvSpPr>
        <p:spPr>
          <a:xfrm>
            <a:off x="6944448" y="936600"/>
            <a:ext cx="4631789" cy="2073195"/>
          </a:xfrm>
          <a:prstGeom prst="flowChartDocumen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C00000"/>
                </a:solidFill>
                <a:latin typeface="UTM Avo" panose="02040603050506020204" pitchFamily="18" charset="0"/>
              </a:rPr>
              <a:t>b) 1 + 8 = 9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C00000"/>
                </a:solidFill>
                <a:latin typeface="UTM Avo" panose="02040603050506020204" pitchFamily="18" charset="0"/>
              </a:rPr>
              <a:t>Vậy ở ô trống có thể điền số: 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C00000"/>
                </a:solidFill>
                <a:latin typeface="UTM Avo" panose="02040603050506020204" pitchFamily="18" charset="0"/>
              </a:rPr>
              <a:t>0 ; 9</a:t>
            </a:r>
            <a:endParaRPr lang="en-US" sz="2400" b="1" i="1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Flowchart: Document 13">
            <a:extLst>
              <a:ext uri="{FF2B5EF4-FFF2-40B4-BE49-F238E27FC236}">
                <a16:creationId xmlns:a16="http://schemas.microsoft.com/office/drawing/2014/main" id="{6CCB2731-AECA-4D0F-B632-377313900292}"/>
              </a:ext>
            </a:extLst>
          </p:cNvPr>
          <p:cNvSpPr/>
          <p:nvPr/>
        </p:nvSpPr>
        <p:spPr>
          <a:xfrm>
            <a:off x="6954507" y="895173"/>
            <a:ext cx="4698407" cy="2073195"/>
          </a:xfrm>
          <a:prstGeom prst="flowChartDocumen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C00000"/>
                </a:solidFill>
                <a:latin typeface="UTM Avo" panose="02040603050506020204" pitchFamily="18" charset="0"/>
              </a:rPr>
              <a:t>c) Ở ô trống chỉ có thể điền số </a:t>
            </a:r>
            <a:r>
              <a:rPr lang="en-US" sz="3600" b="1">
                <a:solidFill>
                  <a:srgbClr val="C00000"/>
                </a:solidFill>
                <a:latin typeface="UTM Avo" panose="02040603050506020204" pitchFamily="18" charset="0"/>
              </a:rPr>
              <a:t>0</a:t>
            </a:r>
            <a:r>
              <a:rPr lang="en-US" sz="360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en-US" sz="3600" b="1" i="1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Flowchart: Document 18">
            <a:extLst>
              <a:ext uri="{FF2B5EF4-FFF2-40B4-BE49-F238E27FC236}">
                <a16:creationId xmlns:a16="http://schemas.microsoft.com/office/drawing/2014/main" id="{1DB5B7FE-C934-433A-B34B-45F943592263}"/>
              </a:ext>
            </a:extLst>
          </p:cNvPr>
          <p:cNvSpPr/>
          <p:nvPr/>
        </p:nvSpPr>
        <p:spPr>
          <a:xfrm>
            <a:off x="6882772" y="912734"/>
            <a:ext cx="4907541" cy="2073195"/>
          </a:xfrm>
          <a:prstGeom prst="flowChartDocumen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UTM Avo" panose="02040603050506020204" pitchFamily="18" charset="0"/>
              </a:rPr>
              <a:t>d) 2 + 5 = 7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UTM Avo" panose="02040603050506020204" pitchFamily="18" charset="0"/>
              </a:rPr>
              <a:t> Ở ô trống chỉ có thể điền số </a:t>
            </a:r>
            <a:r>
              <a:rPr lang="en-US" sz="2800" b="1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  <a:r>
              <a:rPr lang="en-US" sz="280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en-US" sz="2800" b="1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D6CD17-64A1-4F64-AA6B-41EB7A37A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161" y="7392532"/>
            <a:ext cx="428152" cy="4281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11C50E-0DB9-4508-B233-6CD6340B9B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561" y="7544932"/>
            <a:ext cx="428152" cy="4281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C5A8B6-FC96-46AA-99FB-1F111ECE922A}"/>
              </a:ext>
            </a:extLst>
          </p:cNvPr>
          <p:cNvSpPr/>
          <p:nvPr/>
        </p:nvSpPr>
        <p:spPr>
          <a:xfrm>
            <a:off x="1319892" y="1974485"/>
            <a:ext cx="624114" cy="590301"/>
          </a:xfrm>
          <a:prstGeom prst="rect">
            <a:avLst/>
          </a:prstGeom>
          <a:solidFill>
            <a:srgbClr val="93B55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E15C21-35C4-4F3E-B874-9D162F6482A1}"/>
              </a:ext>
            </a:extLst>
          </p:cNvPr>
          <p:cNvSpPr/>
          <p:nvPr/>
        </p:nvSpPr>
        <p:spPr>
          <a:xfrm>
            <a:off x="957943" y="1095829"/>
            <a:ext cx="624114" cy="624114"/>
          </a:xfrm>
          <a:prstGeom prst="rect">
            <a:avLst/>
          </a:prstGeom>
          <a:solidFill>
            <a:srgbClr val="93B55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63388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8 0.1162 L -0.84297 -0.90255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76" y="-5094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8 0.1162 L -0.83216 -0.78565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29" y="-4509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8 0.1162 L -0.74258 -0.7407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50" y="-42847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8 0.1162 L -0.6026 -0.67083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58" y="-39352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18" grpId="0" animBg="1"/>
      <p:bldP spid="21" grpId="0" animBg="1"/>
      <p:bldP spid="12" grpId="0" animBg="1"/>
      <p:bldP spid="14" grpId="0" animBg="1"/>
      <p:bldP spid="19" grpId="0" animBg="1"/>
      <p:bldP spid="13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966F4A4-CFEC-458C-9061-02C8F058D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6" y="0"/>
            <a:ext cx="12195886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4243362E-4DA0-4A7E-AF70-E53B743DB08B}"/>
              </a:ext>
            </a:extLst>
          </p:cNvPr>
          <p:cNvSpPr/>
          <p:nvPr/>
        </p:nvSpPr>
        <p:spPr>
          <a:xfrm>
            <a:off x="351970" y="392792"/>
            <a:ext cx="11497130" cy="61105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E4B587CD-284E-4DCB-98C5-B39B402D5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918" y="2820677"/>
            <a:ext cx="5617811" cy="36952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CE9F4D3-1384-4E0D-AFEA-A54566FA2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392793"/>
            <a:ext cx="3111501" cy="46738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044B3C-C1CC-4FF5-BC17-C1E3C1E918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69" y="894052"/>
            <a:ext cx="5244646" cy="59929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60BA96-C80F-456A-B1CA-9AC190CEBEBD}"/>
              </a:ext>
            </a:extLst>
          </p:cNvPr>
          <p:cNvSpPr/>
          <p:nvPr/>
        </p:nvSpPr>
        <p:spPr>
          <a:xfrm>
            <a:off x="4600120" y="816029"/>
            <a:ext cx="7039430" cy="18082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n w="0"/>
                <a:solidFill>
                  <a:srgbClr val="D36B6C"/>
                </a:solidFill>
                <a:latin typeface="UTM Avo" panose="02040603050506020204" pitchFamily="18" charset="0"/>
              </a:rPr>
              <a:t>Bài 3. Tìm </a:t>
            </a:r>
            <a:r>
              <a:rPr lang="en-US" sz="4000">
                <a:ln w="0"/>
                <a:solidFill>
                  <a:srgbClr val="D36B6C"/>
                </a:solidFill>
                <a:latin typeface="UTM Cookies" panose="02040603050506020204" pitchFamily="18" charset="0"/>
              </a:rPr>
              <a:t>x</a:t>
            </a:r>
            <a:r>
              <a:rPr lang="en-US" sz="4000">
                <a:ln w="0"/>
                <a:solidFill>
                  <a:srgbClr val="D36B6C"/>
                </a:solidFill>
                <a:latin typeface="UTM Avo" panose="02040603050506020204" pitchFamily="18" charset="0"/>
              </a:rPr>
              <a:t>, biết 23 &lt; </a:t>
            </a:r>
            <a:r>
              <a:rPr lang="en-US" sz="4000">
                <a:ln w="0"/>
                <a:solidFill>
                  <a:srgbClr val="D36B6C"/>
                </a:solidFill>
                <a:latin typeface="UTM Cookies" panose="02040603050506020204" pitchFamily="18" charset="0"/>
              </a:rPr>
              <a:t>x</a:t>
            </a:r>
            <a:r>
              <a:rPr lang="en-US" sz="4000">
                <a:ln w="0"/>
                <a:solidFill>
                  <a:srgbClr val="D36B6C"/>
                </a:solidFill>
                <a:latin typeface="UTM Avo" panose="02040603050506020204" pitchFamily="18" charset="0"/>
              </a:rPr>
              <a:t> &lt; 31 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ln w="0"/>
                <a:solidFill>
                  <a:srgbClr val="D36B6C"/>
                </a:solidFill>
                <a:latin typeface="UTM Avo" panose="02040603050506020204" pitchFamily="18" charset="0"/>
              </a:rPr>
              <a:t>và </a:t>
            </a:r>
            <a:r>
              <a:rPr lang="en-US" sz="4000">
                <a:ln w="0"/>
                <a:solidFill>
                  <a:srgbClr val="D36B6C"/>
                </a:solidFill>
                <a:latin typeface="UTM Cookies" panose="02040603050506020204" pitchFamily="18" charset="0"/>
              </a:rPr>
              <a:t>x</a:t>
            </a:r>
            <a:r>
              <a:rPr lang="en-US" sz="4000">
                <a:ln w="0"/>
                <a:solidFill>
                  <a:srgbClr val="D36B6C"/>
                </a:solidFill>
                <a:latin typeface="UTM Avo" panose="02040603050506020204" pitchFamily="18" charset="0"/>
              </a:rPr>
              <a:t> là số lẻ chia hết cho 5.</a:t>
            </a:r>
            <a:endParaRPr lang="en-US" sz="4000" cap="none" spc="0">
              <a:ln w="0"/>
              <a:solidFill>
                <a:srgbClr val="D36B6C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203438-4692-4EC0-9331-EF4774A83441}"/>
              </a:ext>
            </a:extLst>
          </p:cNvPr>
          <p:cNvSpPr/>
          <p:nvPr/>
        </p:nvSpPr>
        <p:spPr>
          <a:xfrm>
            <a:off x="7115449" y="3123108"/>
            <a:ext cx="1258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617A2A"/>
                </a:solidFill>
                <a:latin typeface="UTM Avo" panose="02040603050506020204" pitchFamily="18" charset="0"/>
              </a:rPr>
              <a:t>27;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509834-C974-4A3A-B40B-02A3CD755A0F}"/>
              </a:ext>
            </a:extLst>
          </p:cNvPr>
          <p:cNvSpPr/>
          <p:nvPr/>
        </p:nvSpPr>
        <p:spPr>
          <a:xfrm>
            <a:off x="8467472" y="3150238"/>
            <a:ext cx="10406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617A2A"/>
                </a:solidFill>
                <a:latin typeface="UTM Avo" panose="02040603050506020204" pitchFamily="18" charset="0"/>
              </a:rPr>
              <a:t>29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7F6A5B-71C3-42F3-8700-7D83CCCB8AF7}"/>
              </a:ext>
            </a:extLst>
          </p:cNvPr>
          <p:cNvCxnSpPr/>
          <p:nvPr/>
        </p:nvCxnSpPr>
        <p:spPr>
          <a:xfrm>
            <a:off x="6575449" y="2624281"/>
            <a:ext cx="1080000" cy="0"/>
          </a:xfrm>
          <a:prstGeom prst="line">
            <a:avLst/>
          </a:prstGeom>
          <a:ln w="38100">
            <a:solidFill>
              <a:srgbClr val="456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E47C02-054A-4210-802A-5319F0F5843D}"/>
              </a:ext>
            </a:extLst>
          </p:cNvPr>
          <p:cNvCxnSpPr>
            <a:cxnSpLocks/>
          </p:cNvCxnSpPr>
          <p:nvPr/>
        </p:nvCxnSpPr>
        <p:spPr>
          <a:xfrm>
            <a:off x="7886943" y="2624281"/>
            <a:ext cx="3553943" cy="0"/>
          </a:xfrm>
          <a:prstGeom prst="line">
            <a:avLst/>
          </a:prstGeom>
          <a:ln w="38100">
            <a:solidFill>
              <a:srgbClr val="456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A4C80D-0F4B-4DB4-BEAA-AAB278053AE6}"/>
              </a:ext>
            </a:extLst>
          </p:cNvPr>
          <p:cNvSpPr/>
          <p:nvPr/>
        </p:nvSpPr>
        <p:spPr>
          <a:xfrm>
            <a:off x="6298505" y="3265458"/>
            <a:ext cx="392582" cy="63862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EB4D21-43AC-4D2D-9E4F-CCBECE395D47}"/>
              </a:ext>
            </a:extLst>
          </p:cNvPr>
          <p:cNvSpPr/>
          <p:nvPr/>
        </p:nvSpPr>
        <p:spPr>
          <a:xfrm>
            <a:off x="5761070" y="3123108"/>
            <a:ext cx="12586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617A2A"/>
                </a:solidFill>
                <a:latin typeface="UTM Avo" panose="02040603050506020204" pitchFamily="18" charset="0"/>
              </a:rPr>
              <a:t>25;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9AE6D8-3C47-4EAC-9074-21200C2E29DE}"/>
              </a:ext>
            </a:extLst>
          </p:cNvPr>
          <p:cNvSpPr/>
          <p:nvPr/>
        </p:nvSpPr>
        <p:spPr>
          <a:xfrm>
            <a:off x="5757441" y="3132038"/>
            <a:ext cx="1002152" cy="914399"/>
          </a:xfrm>
          <a:prstGeom prst="rect">
            <a:avLst/>
          </a:prstGeom>
          <a:noFill/>
          <a:ln w="38100">
            <a:solidFill>
              <a:srgbClr val="DC6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8471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decel="4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decel="4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decel="4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2" grpId="0"/>
      <p:bldP spid="16" grpId="0"/>
      <p:bldP spid="20" grpId="0" animBg="1"/>
      <p:bldP spid="2" grpId="0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67BA139-0A84-4A89-9B60-8348BC6F6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6" y="0"/>
            <a:ext cx="12195886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AE634F00-4DB8-4ECF-A72A-7A1C77A25D44}"/>
              </a:ext>
            </a:extLst>
          </p:cNvPr>
          <p:cNvSpPr/>
          <p:nvPr/>
        </p:nvSpPr>
        <p:spPr>
          <a:xfrm>
            <a:off x="351970" y="392792"/>
            <a:ext cx="11497130" cy="61105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D8CD206D-2CF0-4F16-A6A9-5DEA2C1AC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63" y="2127649"/>
            <a:ext cx="4325163" cy="38125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632A172-AAC0-4FAC-8314-D56F27921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720" y="4424122"/>
            <a:ext cx="3060064" cy="20791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6F9AC4-631B-4C7B-BA90-548F5F6B8E71}"/>
              </a:ext>
            </a:extLst>
          </p:cNvPr>
          <p:cNvSpPr/>
          <p:nvPr/>
        </p:nvSpPr>
        <p:spPr>
          <a:xfrm>
            <a:off x="5214626" y="679561"/>
            <a:ext cx="6424924" cy="5498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n w="0"/>
                <a:solidFill>
                  <a:srgbClr val="D36B6C"/>
                </a:solidFill>
                <a:latin typeface="UTM Cookies" panose="02040603050506020204" pitchFamily="18" charset="0"/>
              </a:rPr>
              <a:t>x</a:t>
            </a:r>
            <a:r>
              <a:rPr lang="en-US" sz="4000">
                <a:ln w="0"/>
                <a:solidFill>
                  <a:srgbClr val="D36B6C"/>
                </a:solidFill>
                <a:latin typeface="UTM Avo" panose="02040603050506020204" pitchFamily="18" charset="0"/>
              </a:rPr>
              <a:t> chia hết cho 5 nên </a:t>
            </a:r>
            <a:r>
              <a:rPr lang="en-US" sz="4000">
                <a:ln w="0"/>
                <a:solidFill>
                  <a:srgbClr val="D36B6C"/>
                </a:solidFill>
                <a:latin typeface="UTM Cookies" panose="02040603050506020204" pitchFamily="18" charset="0"/>
              </a:rPr>
              <a:t>x</a:t>
            </a:r>
            <a:r>
              <a:rPr lang="en-US" sz="4000">
                <a:ln w="0"/>
                <a:solidFill>
                  <a:srgbClr val="D36B6C"/>
                </a:solidFill>
                <a:latin typeface="UTM Avo" panose="02040603050506020204" pitchFamily="18" charset="0"/>
              </a:rPr>
              <a:t> có chữ số tận cùng là 0 hoặc 5;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n w="0"/>
                <a:solidFill>
                  <a:srgbClr val="D36B6C"/>
                </a:solidFill>
                <a:latin typeface="UTM Cookies" panose="02040603050506020204" pitchFamily="18" charset="0"/>
              </a:rPr>
              <a:t>x</a:t>
            </a:r>
            <a:r>
              <a:rPr lang="en-US" sz="4000">
                <a:ln w="0"/>
                <a:solidFill>
                  <a:srgbClr val="D36B6C"/>
                </a:solidFill>
                <a:latin typeface="UTM Avo" panose="02040603050506020204" pitchFamily="18" charset="0"/>
              </a:rPr>
              <a:t> là số lẻ nên </a:t>
            </a:r>
            <a:r>
              <a:rPr lang="en-US" sz="4000">
                <a:ln w="0"/>
                <a:solidFill>
                  <a:srgbClr val="D36B6C"/>
                </a:solidFill>
                <a:latin typeface="UTM Cookies" panose="02040603050506020204" pitchFamily="18" charset="0"/>
              </a:rPr>
              <a:t>x</a:t>
            </a:r>
            <a:r>
              <a:rPr lang="en-US" sz="4000">
                <a:ln w="0"/>
                <a:solidFill>
                  <a:srgbClr val="D36B6C"/>
                </a:solidFill>
                <a:latin typeface="UTM Avo" panose="02040603050506020204" pitchFamily="18" charset="0"/>
              </a:rPr>
              <a:t> có chữ số tận cùng là 5.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n w="0"/>
                <a:solidFill>
                  <a:srgbClr val="D36B6C"/>
                </a:solidFill>
                <a:latin typeface="UTM Avo" panose="02040603050506020204" pitchFamily="18" charset="0"/>
              </a:rPr>
              <a:t>Vì 23 &lt; </a:t>
            </a:r>
            <a:r>
              <a:rPr lang="en-US" sz="4000">
                <a:ln w="0"/>
                <a:solidFill>
                  <a:srgbClr val="D36B6C"/>
                </a:solidFill>
                <a:latin typeface="UTM Cookies" panose="02040603050506020204" pitchFamily="18" charset="0"/>
              </a:rPr>
              <a:t>x</a:t>
            </a:r>
            <a:r>
              <a:rPr lang="en-US" sz="4000">
                <a:ln w="0"/>
                <a:solidFill>
                  <a:srgbClr val="D36B6C"/>
                </a:solidFill>
                <a:latin typeface="UTM Avo" panose="02040603050506020204" pitchFamily="18" charset="0"/>
              </a:rPr>
              <a:t> &lt; 31 nên </a:t>
            </a:r>
            <a:r>
              <a:rPr lang="en-US" sz="4000">
                <a:ln w="0"/>
                <a:solidFill>
                  <a:srgbClr val="2A528C"/>
                </a:solidFill>
                <a:latin typeface="UTM Cookies" panose="02040603050506020204" pitchFamily="18" charset="0"/>
              </a:rPr>
              <a:t>x</a:t>
            </a:r>
            <a:r>
              <a:rPr lang="en-US" sz="4000">
                <a:ln w="0"/>
                <a:solidFill>
                  <a:srgbClr val="2A528C"/>
                </a:solidFill>
                <a:latin typeface="UTM Avo" panose="02040603050506020204" pitchFamily="18" charset="0"/>
              </a:rPr>
              <a:t> là 25</a:t>
            </a:r>
            <a:endParaRPr lang="en-US" sz="4000" cap="none" spc="0">
              <a:ln w="0"/>
              <a:solidFill>
                <a:srgbClr val="2A528C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4810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71" name="Rectangle 15">
            <a:extLst>
              <a:ext uri="{FF2B5EF4-FFF2-40B4-BE49-F238E27FC236}">
                <a16:creationId xmlns:a16="http://schemas.microsoft.com/office/drawing/2014/main" id="{0D770837-37B5-894D-8DF0-27BA94067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981200"/>
            <a:ext cx="8610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Với 3 chữ số 0, 5, 2 hãy viết các số có 3 chữ số ( mỗi số có cả ba chữ số đó ) vừa chia hết cho 5 và vừa chia hết cho 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5A70CAD4-1E00-044D-A0C7-9A2331530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429000"/>
            <a:ext cx="868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Số chia hết cho cả 2 và 5 có chữ số tận cùng là 0</a:t>
            </a:r>
          </a:p>
          <a:p>
            <a:pPr eaLnBrk="1" hangingPunct="1">
              <a:buFontTx/>
              <a:buNone/>
            </a:pP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56708B6-8B04-5045-B6DE-D39EA2084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114800"/>
            <a:ext cx="6400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Vậy số có ba chữ số đó là: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250; 520</a:t>
            </a:r>
          </a:p>
        </p:txBody>
      </p:sp>
    </p:spTree>
    <p:extLst>
      <p:ext uri="{BB962C8B-B14F-4D97-AF65-F5344CB8AC3E}">
        <p14:creationId xmlns:p14="http://schemas.microsoft.com/office/powerpoint/2010/main" val="151846567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0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A7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1A4A73-943E-4AFE-BF6A-C51F07D3C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-144792"/>
            <a:ext cx="7502698" cy="75026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0B983E-38CF-4176-9700-B5B73C8B77D2}"/>
              </a:ext>
            </a:extLst>
          </p:cNvPr>
          <p:cNvSpPr/>
          <p:nvPr/>
        </p:nvSpPr>
        <p:spPr>
          <a:xfrm>
            <a:off x="7159279" y="952986"/>
            <a:ext cx="3321743" cy="3845348"/>
          </a:xfrm>
          <a:prstGeom prst="rect">
            <a:avLst/>
          </a:prstGeom>
          <a:solidFill>
            <a:srgbClr val="F9A72B"/>
          </a:solidFill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0" cap="none" spc="0">
                <a:ln w="0"/>
                <a:solidFill>
                  <a:srgbClr val="FEFFA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rPr>
              <a:t>KH</a:t>
            </a:r>
            <a:r>
              <a:rPr lang="en-US" sz="8800">
                <a:ln w="0"/>
                <a:solidFill>
                  <a:srgbClr val="FEFFA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rPr>
              <a:t>ỞI </a:t>
            </a:r>
          </a:p>
          <a:p>
            <a:pPr algn="ctr">
              <a:lnSpc>
                <a:spcPct val="150000"/>
              </a:lnSpc>
            </a:pPr>
            <a:r>
              <a:rPr lang="en-US" sz="8800">
                <a:ln w="0"/>
                <a:solidFill>
                  <a:srgbClr val="FEFFA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rPr>
              <a:t>ĐỘNG</a:t>
            </a:r>
            <a:endParaRPr lang="en-US" sz="8800" b="0" cap="none" spc="0">
              <a:ln w="0"/>
              <a:solidFill>
                <a:srgbClr val="FEFFA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03CD7149-11B1-4EEF-BD74-E2A4840E6C98}"/>
              </a:ext>
            </a:extLst>
          </p:cNvPr>
          <p:cNvSpPr/>
          <p:nvPr/>
        </p:nvSpPr>
        <p:spPr>
          <a:xfrm>
            <a:off x="200025" y="195106"/>
            <a:ext cx="11791950" cy="6467788"/>
          </a:xfrm>
          <a:prstGeom prst="snip2DiagRect">
            <a:avLst/>
          </a:prstGeom>
          <a:noFill/>
          <a:ln w="88900" cmpd="dbl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3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6" name="Rectangle 16">
            <a:extLst>
              <a:ext uri="{FF2B5EF4-FFF2-40B4-BE49-F238E27FC236}">
                <a16:creationId xmlns:a16="http://schemas.microsoft.com/office/drawing/2014/main" id="{25E25B6A-C1C0-5C49-B76C-D3B8AEE36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2400"/>
            <a:ext cx="883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Mẹ mua một số cam rồi xếp vào đĩa.  </a:t>
            </a:r>
          </a:p>
        </p:txBody>
      </p:sp>
      <p:sp>
        <p:nvSpPr>
          <p:cNvPr id="71697" name="Rectangle 17">
            <a:extLst>
              <a:ext uri="{FF2B5EF4-FFF2-40B4-BE49-F238E27FC236}">
                <a16:creationId xmlns:a16="http://schemas.microsoft.com/office/drawing/2014/main" id="{1B65A1EA-348B-C245-A54A-2056A8A45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150" y="685800"/>
            <a:ext cx="87312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  Nếu xếp mỗi đĩa 3 quả thì vừa hết số cam, nếu xếp mỗi đĩa 5 quả thì cũng vừa hết số cam đó.</a:t>
            </a:r>
          </a:p>
        </p:txBody>
      </p:sp>
      <p:sp>
        <p:nvSpPr>
          <p:cNvPr id="71698" name="Rectangle 18">
            <a:extLst>
              <a:ext uri="{FF2B5EF4-FFF2-40B4-BE49-F238E27FC236}">
                <a16:creationId xmlns:a16="http://schemas.microsoft.com/office/drawing/2014/main" id="{B1391F00-CB05-2849-965F-B9C4F75CC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600200"/>
            <a:ext cx="883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  Biết rằng số cam ít hơn 20 quả, hỏi mẹ mua bao nhiêu quả cam ?</a:t>
            </a:r>
          </a:p>
          <a:p>
            <a:pPr eaLnBrk="1" hangingPunct="1">
              <a:buFontTx/>
              <a:buNone/>
            </a:pP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9A85E0FE-DF18-2945-831D-5A4A9A600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048000"/>
            <a:ext cx="8839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   - Xếp mỗi đĩa 3 quả thì vừa hết số cam. Vậy số cam là số chia hết cho 3.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   - Xếp mỗi đĩa 5 quả thì vừa hết số cam. Vậy số cam là số chia hết cho 5.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   - Số cam đã cho ít hơn 20 quả, vậy số quả cam mẹ  mua là 15 quả.</a:t>
            </a:r>
          </a:p>
          <a:p>
            <a:pPr eaLnBrk="1" hangingPunct="1"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15 quả cam.          </a:t>
            </a:r>
          </a:p>
        </p:txBody>
      </p:sp>
      <p:sp>
        <p:nvSpPr>
          <p:cNvPr id="13318" name="Text Box 12">
            <a:extLst>
              <a:ext uri="{FF2B5EF4-FFF2-40B4-BE49-F238E27FC236}">
                <a16:creationId xmlns:a16="http://schemas.microsoft.com/office/drawing/2014/main" id="{C7098A55-0D41-DE4E-800B-CC67B63D9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514600"/>
            <a:ext cx="220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giải:</a:t>
            </a:r>
          </a:p>
        </p:txBody>
      </p:sp>
    </p:spTree>
    <p:extLst>
      <p:ext uri="{BB962C8B-B14F-4D97-AF65-F5344CB8AC3E}">
        <p14:creationId xmlns:p14="http://schemas.microsoft.com/office/powerpoint/2010/main" val="177831375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6" grpId="0"/>
      <p:bldP spid="71697" grpId="0"/>
      <p:bldP spid="71698" grpId="0"/>
      <p:bldP spid="10" grpId="0"/>
      <p:bldP spid="133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67BA139-0A84-4A89-9B60-8348BC6F6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6" y="0"/>
            <a:ext cx="12195886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AE634F00-4DB8-4ECF-A72A-7A1C77A25D44}"/>
              </a:ext>
            </a:extLst>
          </p:cNvPr>
          <p:cNvSpPr/>
          <p:nvPr/>
        </p:nvSpPr>
        <p:spPr>
          <a:xfrm>
            <a:off x="351970" y="392792"/>
            <a:ext cx="11497130" cy="61105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77B07D9-BA9E-456F-820D-D1BF11BB2AB3}"/>
              </a:ext>
            </a:extLst>
          </p:cNvPr>
          <p:cNvSpPr/>
          <p:nvPr/>
        </p:nvSpPr>
        <p:spPr>
          <a:xfrm>
            <a:off x="4713125" y="2536324"/>
            <a:ext cx="5929476" cy="3442836"/>
          </a:xfrm>
          <a:prstGeom prst="rect">
            <a:avLst/>
          </a:prstGeom>
          <a:blipFill rotWithShape="1">
            <a:blip r:embed="rId4"/>
            <a:stretch>
              <a:fillRect l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F04A1A-7199-43A7-977B-BB17C931540F}"/>
              </a:ext>
            </a:extLst>
          </p:cNvPr>
          <p:cNvSpPr/>
          <p:nvPr/>
        </p:nvSpPr>
        <p:spPr>
          <a:xfrm>
            <a:off x="5271776" y="392792"/>
            <a:ext cx="6424924" cy="18082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ln w="0"/>
                <a:solidFill>
                  <a:srgbClr val="F7896E"/>
                </a:solidFill>
                <a:latin typeface="UTM Cookies" panose="02040603050506020204" pitchFamily="18" charset="0"/>
              </a:rPr>
              <a:t>Xem lại bài.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cap="none" spc="0">
                <a:ln w="0"/>
                <a:solidFill>
                  <a:srgbClr val="F7896E"/>
                </a:solidFill>
                <a:latin typeface="UTM Cookies" panose="02040603050506020204" pitchFamily="18" charset="0"/>
              </a:rPr>
              <a:t>Chuẩn bị bài sau.</a:t>
            </a:r>
            <a:endParaRPr lang="en-US" sz="4000" cap="none" spc="0">
              <a:ln w="0"/>
              <a:solidFill>
                <a:srgbClr val="F7896E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57DA7D-D05B-48CE-B2FB-336DADDCE2C8}"/>
              </a:ext>
            </a:extLst>
          </p:cNvPr>
          <p:cNvSpPr/>
          <p:nvPr/>
        </p:nvSpPr>
        <p:spPr>
          <a:xfrm>
            <a:off x="1430657" y="1525375"/>
            <a:ext cx="2622834" cy="38453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>
                <a:ln w="0"/>
                <a:solidFill>
                  <a:srgbClr val="4D85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rPr>
              <a:t>dặn </a:t>
            </a:r>
          </a:p>
          <a:p>
            <a:pPr algn="ctr">
              <a:lnSpc>
                <a:spcPct val="150000"/>
              </a:lnSpc>
            </a:pPr>
            <a:r>
              <a:rPr lang="en-US" sz="8800">
                <a:ln w="0"/>
                <a:solidFill>
                  <a:srgbClr val="4D85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rPr>
              <a:t>dò</a:t>
            </a:r>
            <a:endParaRPr lang="en-US" sz="8800" b="0" cap="none" spc="0">
              <a:ln w="0"/>
              <a:solidFill>
                <a:srgbClr val="4D853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0267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1" animBg="1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E1CF52-6229-4E11-A275-16532A5E0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033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19DEF57-C7E9-49AB-A28E-35CA46321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524"/>
            <a:ext cx="12192000" cy="36970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49E57A0-FA94-4CDF-B954-5F7B315B4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1915"/>
            <a:ext cx="12192000" cy="40660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8E523D5-7726-4058-933D-42EBE7E2D5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66766"/>
            <a:ext cx="5924942" cy="318399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DCAA985-CFFB-4A45-8A77-8598B04AF5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" y="1954552"/>
            <a:ext cx="3021013" cy="237186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4AAAE29-0AB1-40F8-B19E-45C517FE4A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0" y="258716"/>
            <a:ext cx="3779606" cy="17039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3989B8D-6DDA-4976-A1E4-6EB8D39B1A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736" y="2876803"/>
            <a:ext cx="2852714" cy="40660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4A2E542-EBAF-44E5-A3BA-CCC9676A40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58" y="3853598"/>
            <a:ext cx="2411414" cy="10655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D4F8259-90E0-48A7-A10A-E336B14BB4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165" y="2676871"/>
            <a:ext cx="2852714" cy="348106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790500E-4B04-40F1-85E4-943746CAF8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1428"/>
            <a:ext cx="12192000" cy="25084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0C6527B-8BB9-449A-B92D-EA82ABB49D61}"/>
              </a:ext>
            </a:extLst>
          </p:cNvPr>
          <p:cNvSpPr/>
          <p:nvPr/>
        </p:nvSpPr>
        <p:spPr>
          <a:xfrm>
            <a:off x="1533637" y="148451"/>
            <a:ext cx="52389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>
                <a:ln w="0"/>
                <a:solidFill>
                  <a:srgbClr val="C9434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TẠM BIỆT!</a:t>
            </a:r>
            <a:endParaRPr lang="en-US" sz="5400" b="1" cap="none" spc="0">
              <a:ln w="0"/>
              <a:solidFill>
                <a:srgbClr val="2B676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God's Wo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275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64" decel="100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64" decel="100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decel="100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decel="100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" accel="100000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B3D361-486D-4267-BE45-3DF81BC15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902" y="3870802"/>
            <a:ext cx="940430" cy="940430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00F16C9D-5C0F-474D-9001-EB69F0CEE5F6}"/>
              </a:ext>
            </a:extLst>
          </p:cNvPr>
          <p:cNvSpPr/>
          <p:nvPr/>
        </p:nvSpPr>
        <p:spPr>
          <a:xfrm>
            <a:off x="2187517" y="294473"/>
            <a:ext cx="8070193" cy="1021556"/>
          </a:xfrm>
          <a:prstGeom prst="flowChartAlternateProcess">
            <a:avLst/>
          </a:prstGeom>
          <a:solidFill>
            <a:srgbClr val="F9A72B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012350"/>
                </a:solidFill>
                <a:latin typeface="UTM Avo" panose="02040603050506020204" pitchFamily="18" charset="0"/>
              </a:rPr>
              <a:t>Số nào chia hết cho 3?</a:t>
            </a:r>
            <a:endParaRPr lang="en-US" sz="5400" b="0" cap="none" spc="0">
              <a:ln w="0"/>
              <a:solidFill>
                <a:srgbClr val="01235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Flowchart: Data 2">
            <a:extLst>
              <a:ext uri="{FF2B5EF4-FFF2-40B4-BE49-F238E27FC236}">
                <a16:creationId xmlns:a16="http://schemas.microsoft.com/office/drawing/2014/main" id="{71C7506A-556E-4215-A0AA-1A9198F0322D}"/>
              </a:ext>
            </a:extLst>
          </p:cNvPr>
          <p:cNvSpPr/>
          <p:nvPr/>
        </p:nvSpPr>
        <p:spPr>
          <a:xfrm>
            <a:off x="5430365" y="1761779"/>
            <a:ext cx="3497410" cy="923330"/>
          </a:xfrm>
          <a:prstGeom prst="flowChartInputOutpu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5 605</a:t>
            </a:r>
            <a:endParaRPr lang="en-US" sz="5400" b="1" cap="none" spc="0">
              <a:ln w="0"/>
              <a:solidFill>
                <a:schemeClr val="accent5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B6D11F-63E1-43A7-A813-620AC501759C}"/>
              </a:ext>
            </a:extLst>
          </p:cNvPr>
          <p:cNvGrpSpPr/>
          <p:nvPr/>
        </p:nvGrpSpPr>
        <p:grpSpPr>
          <a:xfrm>
            <a:off x="3530568" y="1316029"/>
            <a:ext cx="1858350" cy="1858350"/>
            <a:chOff x="3533097" y="1570650"/>
            <a:chExt cx="1858350" cy="18583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66252D-067E-448C-B56B-0B1A46569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097" y="1570650"/>
              <a:ext cx="1858350" cy="18583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A7015B-53F4-4A94-BBEA-3BBF53AFCD72}"/>
                </a:ext>
              </a:extLst>
            </p:cNvPr>
            <p:cNvSpPr/>
            <p:nvPr/>
          </p:nvSpPr>
          <p:spPr>
            <a:xfrm>
              <a:off x="4107848" y="2142323"/>
              <a:ext cx="7088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>
                  <a:ln w="0"/>
                  <a:solidFill>
                    <a:srgbClr val="F57515"/>
                  </a:solidFill>
                  <a:latin typeface="UTM Avo" panose="02040603050506020204" pitchFamily="18" charset="0"/>
                </a:rPr>
                <a:t>A</a:t>
              </a:r>
              <a:endParaRPr lang="en-US" sz="5400" b="1" cap="none" spc="0">
                <a:ln w="0"/>
                <a:solidFill>
                  <a:srgbClr val="F57515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Flowchart: Data 10">
            <a:extLst>
              <a:ext uri="{FF2B5EF4-FFF2-40B4-BE49-F238E27FC236}">
                <a16:creationId xmlns:a16="http://schemas.microsoft.com/office/drawing/2014/main" id="{A188E3A8-3F8A-4EFA-82D6-FF9CF87D8AF5}"/>
              </a:ext>
            </a:extLst>
          </p:cNvPr>
          <p:cNvSpPr/>
          <p:nvPr/>
        </p:nvSpPr>
        <p:spPr>
          <a:xfrm>
            <a:off x="5585951" y="3055673"/>
            <a:ext cx="3497410" cy="923330"/>
          </a:xfrm>
          <a:prstGeom prst="flowChartInputOutpu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5 603</a:t>
            </a:r>
            <a:endParaRPr lang="en-US" sz="5400" b="1" cap="none" spc="0">
              <a:ln w="0"/>
              <a:solidFill>
                <a:schemeClr val="accent5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27263E-35E7-423E-BD0B-164EE0D8AF29}"/>
              </a:ext>
            </a:extLst>
          </p:cNvPr>
          <p:cNvGrpSpPr/>
          <p:nvPr/>
        </p:nvGrpSpPr>
        <p:grpSpPr>
          <a:xfrm>
            <a:off x="3532739" y="2639997"/>
            <a:ext cx="1858350" cy="1858350"/>
            <a:chOff x="3533097" y="1570650"/>
            <a:chExt cx="1858350" cy="18583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DDE874-8E11-49B3-A2F2-24AD64D89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097" y="1570650"/>
              <a:ext cx="1858350" cy="185835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40505A-F228-4113-AD81-0104412F65A4}"/>
                </a:ext>
              </a:extLst>
            </p:cNvPr>
            <p:cNvSpPr/>
            <p:nvPr/>
          </p:nvSpPr>
          <p:spPr>
            <a:xfrm>
              <a:off x="4146320" y="2142323"/>
              <a:ext cx="6319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>
                  <a:ln w="0"/>
                  <a:solidFill>
                    <a:srgbClr val="F57515"/>
                  </a:solidFill>
                  <a:latin typeface="UTM Avo" panose="02040603050506020204" pitchFamily="18" charset="0"/>
                </a:rPr>
                <a:t>B</a:t>
              </a:r>
              <a:endParaRPr lang="en-US" sz="5400" b="1" cap="none" spc="0">
                <a:ln w="0"/>
                <a:solidFill>
                  <a:srgbClr val="F57515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8" name="Flowchart: Data 17">
            <a:extLst>
              <a:ext uri="{FF2B5EF4-FFF2-40B4-BE49-F238E27FC236}">
                <a16:creationId xmlns:a16="http://schemas.microsoft.com/office/drawing/2014/main" id="{BE6387F2-8A04-4360-B182-4914E7CAC879}"/>
              </a:ext>
            </a:extLst>
          </p:cNvPr>
          <p:cNvSpPr/>
          <p:nvPr/>
        </p:nvSpPr>
        <p:spPr>
          <a:xfrm>
            <a:off x="5274779" y="4349567"/>
            <a:ext cx="3497410" cy="923330"/>
          </a:xfrm>
          <a:prstGeom prst="flowChartInputOutpu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5 602</a:t>
            </a:r>
            <a:endParaRPr lang="en-US" sz="5400" b="1" cap="none" spc="0">
              <a:ln w="0"/>
              <a:solidFill>
                <a:schemeClr val="accent5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B057E8-7249-4617-9C7B-3B376703420A}"/>
              </a:ext>
            </a:extLst>
          </p:cNvPr>
          <p:cNvGrpSpPr/>
          <p:nvPr/>
        </p:nvGrpSpPr>
        <p:grpSpPr>
          <a:xfrm>
            <a:off x="3534910" y="3963965"/>
            <a:ext cx="1858350" cy="1858350"/>
            <a:chOff x="3533097" y="1570650"/>
            <a:chExt cx="1858350" cy="185835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D369FA8-4403-4BCC-B919-9844C3412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097" y="1570650"/>
              <a:ext cx="1858350" cy="185835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1DE1583-6908-4A52-9453-0898E527354C}"/>
                </a:ext>
              </a:extLst>
            </p:cNvPr>
            <p:cNvSpPr/>
            <p:nvPr/>
          </p:nvSpPr>
          <p:spPr>
            <a:xfrm>
              <a:off x="4082200" y="2142323"/>
              <a:ext cx="7601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>
                  <a:ln w="0"/>
                  <a:solidFill>
                    <a:srgbClr val="F57515"/>
                  </a:solidFill>
                  <a:latin typeface="UTM Avo" panose="02040603050506020204" pitchFamily="18" charset="0"/>
                </a:rPr>
                <a:t>C</a:t>
              </a:r>
              <a:endParaRPr lang="en-US" sz="5400" b="1" cap="none" spc="0">
                <a:ln w="0"/>
                <a:solidFill>
                  <a:srgbClr val="F57515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2" name="Flowchart: Data 21">
            <a:extLst>
              <a:ext uri="{FF2B5EF4-FFF2-40B4-BE49-F238E27FC236}">
                <a16:creationId xmlns:a16="http://schemas.microsoft.com/office/drawing/2014/main" id="{33E74700-870B-4B6B-AE6B-9F38C8EF3B02}"/>
              </a:ext>
            </a:extLst>
          </p:cNvPr>
          <p:cNvSpPr/>
          <p:nvPr/>
        </p:nvSpPr>
        <p:spPr>
          <a:xfrm>
            <a:off x="5430365" y="5643461"/>
            <a:ext cx="3497410" cy="923330"/>
          </a:xfrm>
          <a:prstGeom prst="flowChartInputOutpu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5 601</a:t>
            </a:r>
            <a:endParaRPr lang="en-US" sz="5400" b="1" cap="none" spc="0">
              <a:ln w="0"/>
              <a:solidFill>
                <a:schemeClr val="accent5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7299F20-61E5-4FD4-952E-7D3B8D1E109B}"/>
              </a:ext>
            </a:extLst>
          </p:cNvPr>
          <p:cNvGrpSpPr/>
          <p:nvPr/>
        </p:nvGrpSpPr>
        <p:grpSpPr>
          <a:xfrm>
            <a:off x="3610795" y="5287934"/>
            <a:ext cx="1858350" cy="1858350"/>
            <a:chOff x="3533097" y="1570650"/>
            <a:chExt cx="1858350" cy="185835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CAC8BCB-6CD7-424D-B948-DE35F2BE0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097" y="1570650"/>
              <a:ext cx="1858350" cy="185835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804FE8-0687-40AF-8D0C-771BCAD3D90D}"/>
                </a:ext>
              </a:extLst>
            </p:cNvPr>
            <p:cNvSpPr/>
            <p:nvPr/>
          </p:nvSpPr>
          <p:spPr>
            <a:xfrm>
              <a:off x="4113458" y="2142323"/>
              <a:ext cx="69762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>
                  <a:ln w="0"/>
                  <a:solidFill>
                    <a:srgbClr val="F57515"/>
                  </a:solidFill>
                  <a:latin typeface="UTM Avo" panose="02040603050506020204" pitchFamily="18" charset="0"/>
                </a:rPr>
                <a:t>D</a:t>
              </a:r>
              <a:endParaRPr lang="en-US" sz="5400" b="1" cap="none" spc="0">
                <a:ln w="0"/>
                <a:solidFill>
                  <a:srgbClr val="F57515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196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0.16528 L -0.37383 0.16528 C -0.54023 0.16528 -0.74492 0.19653 -0.74492 0.22222 L -0.74492 0.28009 " pathEditMode="relative" rAng="0" ptsTypes="AAAA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22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8" grpId="0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B3D361-486D-4267-BE45-3DF81BC15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123" y="375599"/>
            <a:ext cx="940430" cy="940430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00F16C9D-5C0F-474D-9001-EB69F0CEE5F6}"/>
              </a:ext>
            </a:extLst>
          </p:cNvPr>
          <p:cNvSpPr/>
          <p:nvPr/>
        </p:nvSpPr>
        <p:spPr>
          <a:xfrm>
            <a:off x="1367744" y="294473"/>
            <a:ext cx="9709741" cy="1021556"/>
          </a:xfrm>
          <a:prstGeom prst="flowChartAlternateProcess">
            <a:avLst/>
          </a:prstGeom>
          <a:solidFill>
            <a:srgbClr val="F9A72B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012350"/>
                </a:solidFill>
                <a:latin typeface="UTM Avo" panose="02040603050506020204" pitchFamily="18" charset="0"/>
              </a:rPr>
              <a:t>Số nào chia hết cho 2 và 5?</a:t>
            </a:r>
            <a:endParaRPr lang="en-US" sz="5400" b="0" cap="none" spc="0">
              <a:ln w="0"/>
              <a:solidFill>
                <a:srgbClr val="01235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Flowchart: Data 2">
            <a:extLst>
              <a:ext uri="{FF2B5EF4-FFF2-40B4-BE49-F238E27FC236}">
                <a16:creationId xmlns:a16="http://schemas.microsoft.com/office/drawing/2014/main" id="{71C7506A-556E-4215-A0AA-1A9198F0322D}"/>
              </a:ext>
            </a:extLst>
          </p:cNvPr>
          <p:cNvSpPr/>
          <p:nvPr/>
        </p:nvSpPr>
        <p:spPr>
          <a:xfrm>
            <a:off x="5430365" y="1761779"/>
            <a:ext cx="3497410" cy="923330"/>
          </a:xfrm>
          <a:prstGeom prst="flowChartInputOutpu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7 600</a:t>
            </a:r>
            <a:endParaRPr lang="en-US" sz="5400" b="1" cap="none" spc="0">
              <a:ln w="0"/>
              <a:solidFill>
                <a:schemeClr val="accent5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B6D11F-63E1-43A7-A813-620AC501759C}"/>
              </a:ext>
            </a:extLst>
          </p:cNvPr>
          <p:cNvGrpSpPr/>
          <p:nvPr/>
        </p:nvGrpSpPr>
        <p:grpSpPr>
          <a:xfrm>
            <a:off x="3530568" y="1316029"/>
            <a:ext cx="1858350" cy="1858350"/>
            <a:chOff x="3533097" y="1570650"/>
            <a:chExt cx="1858350" cy="18583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66252D-067E-448C-B56B-0B1A46569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097" y="1570650"/>
              <a:ext cx="1858350" cy="18583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A7015B-53F4-4A94-BBEA-3BBF53AFCD72}"/>
                </a:ext>
              </a:extLst>
            </p:cNvPr>
            <p:cNvSpPr/>
            <p:nvPr/>
          </p:nvSpPr>
          <p:spPr>
            <a:xfrm>
              <a:off x="4107848" y="2142323"/>
              <a:ext cx="7088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>
                  <a:ln w="0"/>
                  <a:solidFill>
                    <a:srgbClr val="F57515"/>
                  </a:solidFill>
                  <a:latin typeface="UTM Avo" panose="02040603050506020204" pitchFamily="18" charset="0"/>
                </a:rPr>
                <a:t>A</a:t>
              </a:r>
              <a:endParaRPr lang="en-US" sz="5400" b="1" cap="none" spc="0">
                <a:ln w="0"/>
                <a:solidFill>
                  <a:srgbClr val="F57515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Flowchart: Data 10">
            <a:extLst>
              <a:ext uri="{FF2B5EF4-FFF2-40B4-BE49-F238E27FC236}">
                <a16:creationId xmlns:a16="http://schemas.microsoft.com/office/drawing/2014/main" id="{A188E3A8-3F8A-4EFA-82D6-FF9CF87D8AF5}"/>
              </a:ext>
            </a:extLst>
          </p:cNvPr>
          <p:cNvSpPr/>
          <p:nvPr/>
        </p:nvSpPr>
        <p:spPr>
          <a:xfrm>
            <a:off x="5585951" y="3055673"/>
            <a:ext cx="3497410" cy="923330"/>
          </a:xfrm>
          <a:prstGeom prst="flowChartInputOutpu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7 601</a:t>
            </a:r>
            <a:endParaRPr lang="en-US" sz="5400" b="1" cap="none" spc="0">
              <a:ln w="0"/>
              <a:solidFill>
                <a:schemeClr val="accent5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27263E-35E7-423E-BD0B-164EE0D8AF29}"/>
              </a:ext>
            </a:extLst>
          </p:cNvPr>
          <p:cNvGrpSpPr/>
          <p:nvPr/>
        </p:nvGrpSpPr>
        <p:grpSpPr>
          <a:xfrm>
            <a:off x="3532739" y="2639997"/>
            <a:ext cx="1858350" cy="1858350"/>
            <a:chOff x="3533097" y="1570650"/>
            <a:chExt cx="1858350" cy="18583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DDE874-8E11-49B3-A2F2-24AD64D89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097" y="1570650"/>
              <a:ext cx="1858350" cy="185835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40505A-F228-4113-AD81-0104412F65A4}"/>
                </a:ext>
              </a:extLst>
            </p:cNvPr>
            <p:cNvSpPr/>
            <p:nvPr/>
          </p:nvSpPr>
          <p:spPr>
            <a:xfrm>
              <a:off x="4146320" y="2142323"/>
              <a:ext cx="6319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>
                  <a:ln w="0"/>
                  <a:solidFill>
                    <a:srgbClr val="F57515"/>
                  </a:solidFill>
                  <a:latin typeface="UTM Avo" panose="02040603050506020204" pitchFamily="18" charset="0"/>
                </a:rPr>
                <a:t>B</a:t>
              </a:r>
              <a:endParaRPr lang="en-US" sz="5400" b="1" cap="none" spc="0">
                <a:ln w="0"/>
                <a:solidFill>
                  <a:srgbClr val="F57515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8" name="Flowchart: Data 17">
            <a:extLst>
              <a:ext uri="{FF2B5EF4-FFF2-40B4-BE49-F238E27FC236}">
                <a16:creationId xmlns:a16="http://schemas.microsoft.com/office/drawing/2014/main" id="{BE6387F2-8A04-4360-B182-4914E7CAC879}"/>
              </a:ext>
            </a:extLst>
          </p:cNvPr>
          <p:cNvSpPr/>
          <p:nvPr/>
        </p:nvSpPr>
        <p:spPr>
          <a:xfrm>
            <a:off x="5274779" y="4349567"/>
            <a:ext cx="3497410" cy="923330"/>
          </a:xfrm>
          <a:prstGeom prst="flowChartInputOutpu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7 602</a:t>
            </a:r>
            <a:endParaRPr lang="en-US" sz="5400" b="1" cap="none" spc="0">
              <a:ln w="0"/>
              <a:solidFill>
                <a:schemeClr val="accent5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B057E8-7249-4617-9C7B-3B376703420A}"/>
              </a:ext>
            </a:extLst>
          </p:cNvPr>
          <p:cNvGrpSpPr/>
          <p:nvPr/>
        </p:nvGrpSpPr>
        <p:grpSpPr>
          <a:xfrm>
            <a:off x="3534910" y="3963965"/>
            <a:ext cx="1858350" cy="1858350"/>
            <a:chOff x="3533097" y="1570650"/>
            <a:chExt cx="1858350" cy="185835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D369FA8-4403-4BCC-B919-9844C3412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097" y="1570650"/>
              <a:ext cx="1858350" cy="185835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1DE1583-6908-4A52-9453-0898E527354C}"/>
                </a:ext>
              </a:extLst>
            </p:cNvPr>
            <p:cNvSpPr/>
            <p:nvPr/>
          </p:nvSpPr>
          <p:spPr>
            <a:xfrm>
              <a:off x="4082200" y="2142323"/>
              <a:ext cx="7601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>
                  <a:ln w="0"/>
                  <a:solidFill>
                    <a:srgbClr val="F57515"/>
                  </a:solidFill>
                  <a:latin typeface="UTM Avo" panose="02040603050506020204" pitchFamily="18" charset="0"/>
                </a:rPr>
                <a:t>C</a:t>
              </a:r>
              <a:endParaRPr lang="en-US" sz="5400" b="1" cap="none" spc="0">
                <a:ln w="0"/>
                <a:solidFill>
                  <a:srgbClr val="F57515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2" name="Flowchart: Data 21">
            <a:extLst>
              <a:ext uri="{FF2B5EF4-FFF2-40B4-BE49-F238E27FC236}">
                <a16:creationId xmlns:a16="http://schemas.microsoft.com/office/drawing/2014/main" id="{33E74700-870B-4B6B-AE6B-9F38C8EF3B02}"/>
              </a:ext>
            </a:extLst>
          </p:cNvPr>
          <p:cNvSpPr/>
          <p:nvPr/>
        </p:nvSpPr>
        <p:spPr>
          <a:xfrm>
            <a:off x="5430365" y="5643461"/>
            <a:ext cx="3497410" cy="923330"/>
          </a:xfrm>
          <a:prstGeom prst="flowChartInputOutpu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7 603</a:t>
            </a:r>
            <a:endParaRPr lang="en-US" sz="5400" b="1" cap="none" spc="0">
              <a:ln w="0"/>
              <a:solidFill>
                <a:schemeClr val="accent5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7299F20-61E5-4FD4-952E-7D3B8D1E109B}"/>
              </a:ext>
            </a:extLst>
          </p:cNvPr>
          <p:cNvGrpSpPr/>
          <p:nvPr/>
        </p:nvGrpSpPr>
        <p:grpSpPr>
          <a:xfrm>
            <a:off x="3610795" y="5287934"/>
            <a:ext cx="1858350" cy="1858350"/>
            <a:chOff x="3533097" y="1570650"/>
            <a:chExt cx="1858350" cy="185835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CAC8BCB-6CD7-424D-B948-DE35F2BE0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097" y="1570650"/>
              <a:ext cx="1858350" cy="185835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804FE8-0687-40AF-8D0C-771BCAD3D90D}"/>
                </a:ext>
              </a:extLst>
            </p:cNvPr>
            <p:cNvSpPr/>
            <p:nvPr/>
          </p:nvSpPr>
          <p:spPr>
            <a:xfrm>
              <a:off x="4113458" y="2142323"/>
              <a:ext cx="69762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>
                  <a:ln w="0"/>
                  <a:solidFill>
                    <a:srgbClr val="F57515"/>
                  </a:solidFill>
                  <a:latin typeface="UTM Avo" panose="02040603050506020204" pitchFamily="18" charset="0"/>
                </a:rPr>
                <a:t>D</a:t>
              </a:r>
              <a:endParaRPr lang="en-US" sz="5400" b="1" cap="none" spc="0">
                <a:ln w="0"/>
                <a:solidFill>
                  <a:srgbClr val="F57515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96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8056 L -0.34987 0.08056 C -0.50507 0.08056 -0.6957 0.12338 -0.6957 0.15903 L -0.6957 0.23981 " pathEditMode="relative" rAng="0" ptsTypes="AAAA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96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11" grpId="0" animBg="1"/>
      <p:bldP spid="18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B3D361-486D-4267-BE45-3DF81BC15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160" y="2488570"/>
            <a:ext cx="940430" cy="940430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00F16C9D-5C0F-474D-9001-EB69F0CEE5F6}"/>
              </a:ext>
            </a:extLst>
          </p:cNvPr>
          <p:cNvSpPr/>
          <p:nvPr/>
        </p:nvSpPr>
        <p:spPr>
          <a:xfrm>
            <a:off x="2187517" y="294473"/>
            <a:ext cx="8070193" cy="1021556"/>
          </a:xfrm>
          <a:prstGeom prst="flowChartAlternateProcess">
            <a:avLst/>
          </a:prstGeom>
          <a:solidFill>
            <a:srgbClr val="F9A72B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012350"/>
                </a:solidFill>
                <a:latin typeface="UTM Avo" panose="02040603050506020204" pitchFamily="18" charset="0"/>
              </a:rPr>
              <a:t>Số nào chia hết cho 9?</a:t>
            </a:r>
            <a:endParaRPr lang="en-US" sz="5400" b="0" cap="none" spc="0">
              <a:ln w="0"/>
              <a:solidFill>
                <a:srgbClr val="01235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Flowchart: Data 2">
            <a:extLst>
              <a:ext uri="{FF2B5EF4-FFF2-40B4-BE49-F238E27FC236}">
                <a16:creationId xmlns:a16="http://schemas.microsoft.com/office/drawing/2014/main" id="{71C7506A-556E-4215-A0AA-1A9198F0322D}"/>
              </a:ext>
            </a:extLst>
          </p:cNvPr>
          <p:cNvSpPr/>
          <p:nvPr/>
        </p:nvSpPr>
        <p:spPr>
          <a:xfrm>
            <a:off x="5075628" y="1761779"/>
            <a:ext cx="4206884" cy="923330"/>
          </a:xfrm>
          <a:prstGeom prst="flowChartInputOutpu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25 508</a:t>
            </a:r>
            <a:endParaRPr lang="en-US" sz="5400" b="1" cap="none" spc="0">
              <a:ln w="0"/>
              <a:solidFill>
                <a:schemeClr val="accent5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B6D11F-63E1-43A7-A813-620AC501759C}"/>
              </a:ext>
            </a:extLst>
          </p:cNvPr>
          <p:cNvGrpSpPr/>
          <p:nvPr/>
        </p:nvGrpSpPr>
        <p:grpSpPr>
          <a:xfrm>
            <a:off x="3530568" y="1316029"/>
            <a:ext cx="1858350" cy="1858350"/>
            <a:chOff x="3533097" y="1570650"/>
            <a:chExt cx="1858350" cy="18583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66252D-067E-448C-B56B-0B1A46569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097" y="1570650"/>
              <a:ext cx="1858350" cy="18583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A7015B-53F4-4A94-BBEA-3BBF53AFCD72}"/>
                </a:ext>
              </a:extLst>
            </p:cNvPr>
            <p:cNvSpPr/>
            <p:nvPr/>
          </p:nvSpPr>
          <p:spPr>
            <a:xfrm>
              <a:off x="4107848" y="2142323"/>
              <a:ext cx="7088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>
                  <a:ln w="0"/>
                  <a:solidFill>
                    <a:srgbClr val="F57515"/>
                  </a:solidFill>
                  <a:latin typeface="UTM Avo" panose="02040603050506020204" pitchFamily="18" charset="0"/>
                </a:rPr>
                <a:t>A</a:t>
              </a:r>
              <a:endParaRPr lang="en-US" sz="5400" b="1" cap="none" spc="0">
                <a:ln w="0"/>
                <a:solidFill>
                  <a:srgbClr val="F57515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Flowchart: Data 10">
            <a:extLst>
              <a:ext uri="{FF2B5EF4-FFF2-40B4-BE49-F238E27FC236}">
                <a16:creationId xmlns:a16="http://schemas.microsoft.com/office/drawing/2014/main" id="{A188E3A8-3F8A-4EFA-82D6-FF9CF87D8AF5}"/>
              </a:ext>
            </a:extLst>
          </p:cNvPr>
          <p:cNvSpPr/>
          <p:nvPr/>
        </p:nvSpPr>
        <p:spPr>
          <a:xfrm>
            <a:off x="5231214" y="3055673"/>
            <a:ext cx="4206884" cy="923330"/>
          </a:xfrm>
          <a:prstGeom prst="flowChartInputOutpu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25 506</a:t>
            </a:r>
            <a:endParaRPr lang="en-US" sz="5400" b="1" cap="none" spc="0">
              <a:ln w="0"/>
              <a:solidFill>
                <a:schemeClr val="accent5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27263E-35E7-423E-BD0B-164EE0D8AF29}"/>
              </a:ext>
            </a:extLst>
          </p:cNvPr>
          <p:cNvGrpSpPr/>
          <p:nvPr/>
        </p:nvGrpSpPr>
        <p:grpSpPr>
          <a:xfrm>
            <a:off x="3532739" y="2639997"/>
            <a:ext cx="1858350" cy="1858350"/>
            <a:chOff x="3533097" y="1570650"/>
            <a:chExt cx="1858350" cy="18583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DDE874-8E11-49B3-A2F2-24AD64D89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097" y="1570650"/>
              <a:ext cx="1858350" cy="185835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40505A-F228-4113-AD81-0104412F65A4}"/>
                </a:ext>
              </a:extLst>
            </p:cNvPr>
            <p:cNvSpPr/>
            <p:nvPr/>
          </p:nvSpPr>
          <p:spPr>
            <a:xfrm>
              <a:off x="4146320" y="2142323"/>
              <a:ext cx="6319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>
                  <a:ln w="0"/>
                  <a:solidFill>
                    <a:srgbClr val="F57515"/>
                  </a:solidFill>
                  <a:latin typeface="UTM Avo" panose="02040603050506020204" pitchFamily="18" charset="0"/>
                </a:rPr>
                <a:t>B</a:t>
              </a:r>
              <a:endParaRPr lang="en-US" sz="5400" b="1" cap="none" spc="0">
                <a:ln w="0"/>
                <a:solidFill>
                  <a:srgbClr val="F57515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8" name="Flowchart: Data 17">
            <a:extLst>
              <a:ext uri="{FF2B5EF4-FFF2-40B4-BE49-F238E27FC236}">
                <a16:creationId xmlns:a16="http://schemas.microsoft.com/office/drawing/2014/main" id="{BE6387F2-8A04-4360-B182-4914E7CAC879}"/>
              </a:ext>
            </a:extLst>
          </p:cNvPr>
          <p:cNvSpPr/>
          <p:nvPr/>
        </p:nvSpPr>
        <p:spPr>
          <a:xfrm>
            <a:off x="4920042" y="4349567"/>
            <a:ext cx="4206884" cy="923330"/>
          </a:xfrm>
          <a:prstGeom prst="flowChartInputOutpu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25 504</a:t>
            </a:r>
            <a:endParaRPr lang="en-US" sz="5400" b="1" cap="none" spc="0">
              <a:ln w="0"/>
              <a:solidFill>
                <a:schemeClr val="accent5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B057E8-7249-4617-9C7B-3B376703420A}"/>
              </a:ext>
            </a:extLst>
          </p:cNvPr>
          <p:cNvGrpSpPr/>
          <p:nvPr/>
        </p:nvGrpSpPr>
        <p:grpSpPr>
          <a:xfrm>
            <a:off x="3534910" y="3963965"/>
            <a:ext cx="1858350" cy="1858350"/>
            <a:chOff x="3533097" y="1570650"/>
            <a:chExt cx="1858350" cy="185835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D369FA8-4403-4BCC-B919-9844C3412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097" y="1570650"/>
              <a:ext cx="1858350" cy="185835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1DE1583-6908-4A52-9453-0898E527354C}"/>
                </a:ext>
              </a:extLst>
            </p:cNvPr>
            <p:cNvSpPr/>
            <p:nvPr/>
          </p:nvSpPr>
          <p:spPr>
            <a:xfrm>
              <a:off x="4082200" y="2142323"/>
              <a:ext cx="7601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>
                  <a:ln w="0"/>
                  <a:solidFill>
                    <a:srgbClr val="F57515"/>
                  </a:solidFill>
                  <a:latin typeface="UTM Avo" panose="02040603050506020204" pitchFamily="18" charset="0"/>
                </a:rPr>
                <a:t>C</a:t>
              </a:r>
              <a:endParaRPr lang="en-US" sz="5400" b="1" cap="none" spc="0">
                <a:ln w="0"/>
                <a:solidFill>
                  <a:srgbClr val="F57515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2" name="Flowchart: Data 21">
            <a:extLst>
              <a:ext uri="{FF2B5EF4-FFF2-40B4-BE49-F238E27FC236}">
                <a16:creationId xmlns:a16="http://schemas.microsoft.com/office/drawing/2014/main" id="{33E74700-870B-4B6B-AE6B-9F38C8EF3B02}"/>
              </a:ext>
            </a:extLst>
          </p:cNvPr>
          <p:cNvSpPr/>
          <p:nvPr/>
        </p:nvSpPr>
        <p:spPr>
          <a:xfrm>
            <a:off x="5075628" y="5643461"/>
            <a:ext cx="4206884" cy="923330"/>
          </a:xfrm>
          <a:prstGeom prst="flowChartInputOutpu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25 502</a:t>
            </a:r>
            <a:endParaRPr lang="en-US" sz="5400" b="1" cap="none" spc="0">
              <a:ln w="0"/>
              <a:solidFill>
                <a:schemeClr val="accent5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7299F20-61E5-4FD4-952E-7D3B8D1E109B}"/>
              </a:ext>
            </a:extLst>
          </p:cNvPr>
          <p:cNvGrpSpPr/>
          <p:nvPr/>
        </p:nvGrpSpPr>
        <p:grpSpPr>
          <a:xfrm>
            <a:off x="3610795" y="5287934"/>
            <a:ext cx="1858350" cy="1858350"/>
            <a:chOff x="3533097" y="1570650"/>
            <a:chExt cx="1858350" cy="185835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CAC8BCB-6CD7-424D-B948-DE35F2BE0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097" y="1570650"/>
              <a:ext cx="1858350" cy="185835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804FE8-0687-40AF-8D0C-771BCAD3D90D}"/>
                </a:ext>
              </a:extLst>
            </p:cNvPr>
            <p:cNvSpPr/>
            <p:nvPr/>
          </p:nvSpPr>
          <p:spPr>
            <a:xfrm>
              <a:off x="4113458" y="2142323"/>
              <a:ext cx="69762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>
                  <a:ln w="0"/>
                  <a:solidFill>
                    <a:srgbClr val="F57515"/>
                  </a:solidFill>
                  <a:latin typeface="UTM Avo" panose="02040603050506020204" pitchFamily="18" charset="0"/>
                </a:rPr>
                <a:t>D</a:t>
              </a:r>
              <a:endParaRPr lang="en-US" sz="5400" b="1" cap="none" spc="0">
                <a:ln w="0"/>
                <a:solidFill>
                  <a:srgbClr val="F57515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422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37135 -1.48148E-6 C -0.53776 -1.48148E-6 -0.74245 0.03125 -0.74245 0.05695 L -0.74245 0.11482 " pathEditMode="relative" rAng="0" ptsTypes="AAAA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22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1" grpId="1" animBg="1"/>
      <p:bldP spid="18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64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1A4A73-943E-4AFE-BF6A-C51F07D3C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907" y="195106"/>
            <a:ext cx="6858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0B983E-38CF-4176-9700-B5B73C8B77D2}"/>
              </a:ext>
            </a:extLst>
          </p:cNvPr>
          <p:cNvSpPr/>
          <p:nvPr/>
        </p:nvSpPr>
        <p:spPr>
          <a:xfrm>
            <a:off x="6847234" y="1276836"/>
            <a:ext cx="3743332" cy="38453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>
                <a:ln w="0"/>
                <a:solidFill>
                  <a:srgbClr val="FDEE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rPr>
              <a:t>khám </a:t>
            </a:r>
          </a:p>
          <a:p>
            <a:pPr algn="ctr">
              <a:lnSpc>
                <a:spcPct val="150000"/>
              </a:lnSpc>
            </a:pPr>
            <a:r>
              <a:rPr lang="en-US" sz="8800">
                <a:ln w="0"/>
                <a:solidFill>
                  <a:srgbClr val="FDEE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rPr>
              <a:t>phá</a:t>
            </a:r>
            <a:endParaRPr lang="en-US" sz="8800" b="0" cap="none" spc="0">
              <a:ln w="0"/>
              <a:solidFill>
                <a:srgbClr val="FDEE8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C08AA657-A9F7-4AC5-832E-03E33F6A09F1}"/>
              </a:ext>
            </a:extLst>
          </p:cNvPr>
          <p:cNvSpPr/>
          <p:nvPr/>
        </p:nvSpPr>
        <p:spPr>
          <a:xfrm>
            <a:off x="200025" y="195106"/>
            <a:ext cx="11791950" cy="6467788"/>
          </a:xfrm>
          <a:prstGeom prst="snip2DiagRect">
            <a:avLst/>
          </a:prstGeom>
          <a:noFill/>
          <a:ln w="88900" cmpd="dbl">
            <a:solidFill>
              <a:srgbClr val="FAEB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2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64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1A4A73-943E-4AFE-BF6A-C51F07D3C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11" y="329790"/>
            <a:ext cx="3029857" cy="30298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0B983E-38CF-4176-9700-B5B73C8B77D2}"/>
              </a:ext>
            </a:extLst>
          </p:cNvPr>
          <p:cNvSpPr/>
          <p:nvPr/>
        </p:nvSpPr>
        <p:spPr>
          <a:xfrm>
            <a:off x="709456" y="3261141"/>
            <a:ext cx="11096625" cy="24088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>
                <a:ln w="0"/>
                <a:solidFill>
                  <a:srgbClr val="FDEE87"/>
                </a:solidFill>
                <a:latin typeface="UTM Avo" panose="02040603050506020204" pitchFamily="18" charset="0"/>
              </a:rPr>
              <a:t>Các số có chữ số tận cùng là ....................     thì chia hết cho 2.</a:t>
            </a:r>
            <a:endParaRPr lang="en-US" sz="5400" cap="none" spc="0">
              <a:ln w="0"/>
              <a:solidFill>
                <a:srgbClr val="FDEE87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C08AA657-A9F7-4AC5-832E-03E33F6A09F1}"/>
              </a:ext>
            </a:extLst>
          </p:cNvPr>
          <p:cNvSpPr/>
          <p:nvPr/>
        </p:nvSpPr>
        <p:spPr>
          <a:xfrm>
            <a:off x="200025" y="195106"/>
            <a:ext cx="11791950" cy="6467788"/>
          </a:xfrm>
          <a:prstGeom prst="snip2DiagRect">
            <a:avLst/>
          </a:prstGeom>
          <a:noFill/>
          <a:ln w="88900" cmpd="dbl">
            <a:solidFill>
              <a:srgbClr val="FAEB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23FAC6-2C69-4DEE-A2B6-D6DDFE3EE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190" y="277155"/>
            <a:ext cx="1294144" cy="12941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B26F2F-42CD-4DF5-9B80-E3DF5681AA51}"/>
              </a:ext>
            </a:extLst>
          </p:cNvPr>
          <p:cNvSpPr/>
          <p:nvPr/>
        </p:nvSpPr>
        <p:spPr>
          <a:xfrm>
            <a:off x="4454936" y="329790"/>
            <a:ext cx="5260337" cy="1176989"/>
          </a:xfrm>
          <a:prstGeom prst="rect">
            <a:avLst/>
          </a:prstGeom>
          <a:solidFill>
            <a:srgbClr val="6B6499"/>
          </a:solidFill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>
                <a:ln w="0"/>
                <a:solidFill>
                  <a:srgbClr val="FDEE87"/>
                </a:solidFill>
                <a:latin typeface="UTM Avo" panose="02040603050506020204" pitchFamily="18" charset="0"/>
              </a:rPr>
              <a:t>0 ; 2 ; 4 ; 6 ; 8</a:t>
            </a:r>
            <a:endParaRPr lang="en-US" sz="5400" b="1" cap="none" spc="0">
              <a:ln w="0"/>
              <a:solidFill>
                <a:srgbClr val="FDEE87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286333-6D47-4711-B606-2357BF317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190" y="1432839"/>
            <a:ext cx="1294144" cy="12941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9DE4B8-6E84-49F2-BDFA-E53F7AB74103}"/>
              </a:ext>
            </a:extLst>
          </p:cNvPr>
          <p:cNvSpPr/>
          <p:nvPr/>
        </p:nvSpPr>
        <p:spPr>
          <a:xfrm>
            <a:off x="4454936" y="1414761"/>
            <a:ext cx="6028016" cy="1176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>
                <a:ln w="0"/>
                <a:solidFill>
                  <a:srgbClr val="FDEE87"/>
                </a:solidFill>
                <a:latin typeface="UTM Avo" panose="02040603050506020204" pitchFamily="18" charset="0"/>
              </a:rPr>
              <a:t>1 ; 3 ; 5 ; 7 ; 9</a:t>
            </a:r>
            <a:endParaRPr lang="en-US" sz="5400" b="1" cap="none" spc="0">
              <a:ln w="0"/>
              <a:solidFill>
                <a:srgbClr val="FDEE87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EC75CF-DC57-48E0-8A43-C3B615A8A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5793" y="560145"/>
            <a:ext cx="2035000" cy="20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66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0.528 -0.07615 " pathEditMode="relative" rAng="0" ptsTypes="AA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93" y="-3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2.08333E-7 3.7037E-6 L -0.34271 0.6025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3011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8" grpId="1" animBg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64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1A4A73-943E-4AFE-BF6A-C51F07D3C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5129" y="1581150"/>
            <a:ext cx="4761506" cy="47615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0B983E-38CF-4176-9700-B5B73C8B77D2}"/>
              </a:ext>
            </a:extLst>
          </p:cNvPr>
          <p:cNvSpPr/>
          <p:nvPr/>
        </p:nvSpPr>
        <p:spPr>
          <a:xfrm>
            <a:off x="585936" y="1076981"/>
            <a:ext cx="7634444" cy="36552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>
                <a:ln w="0"/>
                <a:solidFill>
                  <a:srgbClr val="FDEE87"/>
                </a:solidFill>
                <a:latin typeface="UTM Avo" panose="02040603050506020204" pitchFamily="18" charset="0"/>
              </a:rPr>
              <a:t>Các số có chữ số </a:t>
            </a:r>
            <a:br>
              <a:rPr lang="en-US" sz="5400">
                <a:ln w="0"/>
                <a:solidFill>
                  <a:srgbClr val="FDEE87"/>
                </a:solidFill>
                <a:latin typeface="UTM Avo" panose="02040603050506020204" pitchFamily="18" charset="0"/>
              </a:rPr>
            </a:br>
            <a:r>
              <a:rPr lang="en-US" sz="5400">
                <a:ln w="0"/>
                <a:solidFill>
                  <a:srgbClr val="FDEE87"/>
                </a:solidFill>
                <a:latin typeface="UTM Avo" panose="02040603050506020204" pitchFamily="18" charset="0"/>
              </a:rPr>
              <a:t>tận cùng là ...............  thì chia hết cho 5.</a:t>
            </a:r>
            <a:endParaRPr lang="en-US" sz="5400" cap="none" spc="0">
              <a:ln w="0"/>
              <a:solidFill>
                <a:srgbClr val="FDEE87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C08AA657-A9F7-4AC5-832E-03E33F6A09F1}"/>
              </a:ext>
            </a:extLst>
          </p:cNvPr>
          <p:cNvSpPr/>
          <p:nvPr/>
        </p:nvSpPr>
        <p:spPr>
          <a:xfrm>
            <a:off x="200025" y="195106"/>
            <a:ext cx="11791950" cy="6467788"/>
          </a:xfrm>
          <a:prstGeom prst="snip2DiagRect">
            <a:avLst/>
          </a:prstGeom>
          <a:noFill/>
          <a:ln w="88900" cmpd="dbl">
            <a:solidFill>
              <a:srgbClr val="FAEB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87CA85-B38B-4A51-ABDC-06811B573EC8}"/>
              </a:ext>
            </a:extLst>
          </p:cNvPr>
          <p:cNvSpPr/>
          <p:nvPr/>
        </p:nvSpPr>
        <p:spPr>
          <a:xfrm>
            <a:off x="5198949" y="2316134"/>
            <a:ext cx="3407342" cy="1176989"/>
          </a:xfrm>
          <a:prstGeom prst="rect">
            <a:avLst/>
          </a:prstGeom>
          <a:solidFill>
            <a:srgbClr val="6B6499"/>
          </a:solidFill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>
                <a:ln w="0"/>
                <a:solidFill>
                  <a:srgbClr val="FDEE87"/>
                </a:solidFill>
                <a:latin typeface="UTM Avo" panose="02040603050506020204" pitchFamily="18" charset="0"/>
              </a:rPr>
              <a:t>0 hoặc 5</a:t>
            </a:r>
            <a:endParaRPr lang="en-US" sz="5400" b="1" cap="none" spc="0">
              <a:ln w="0"/>
              <a:solidFill>
                <a:srgbClr val="FDEE87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404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64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1A4A73-943E-4AFE-BF6A-C51F07D3C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439"/>
            <a:ext cx="4761506" cy="47615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0B983E-38CF-4176-9700-B5B73C8B77D2}"/>
              </a:ext>
            </a:extLst>
          </p:cNvPr>
          <p:cNvSpPr/>
          <p:nvPr/>
        </p:nvSpPr>
        <p:spPr>
          <a:xfrm>
            <a:off x="1216893" y="472885"/>
            <a:ext cx="9758214" cy="11623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>
                <a:ln w="0"/>
                <a:solidFill>
                  <a:srgbClr val="FDEE87"/>
                </a:solidFill>
                <a:latin typeface="UTM Avo" panose="02040603050506020204" pitchFamily="18" charset="0"/>
              </a:rPr>
              <a:t>Dấu hiệu chia hết cho 3?</a:t>
            </a:r>
            <a:endParaRPr lang="en-US" sz="5400" cap="none" spc="0">
              <a:ln w="0"/>
              <a:solidFill>
                <a:srgbClr val="FDEE87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C08AA657-A9F7-4AC5-832E-03E33F6A09F1}"/>
              </a:ext>
            </a:extLst>
          </p:cNvPr>
          <p:cNvSpPr/>
          <p:nvPr/>
        </p:nvSpPr>
        <p:spPr>
          <a:xfrm>
            <a:off x="200025" y="195106"/>
            <a:ext cx="11791950" cy="6467788"/>
          </a:xfrm>
          <a:prstGeom prst="snip2DiagRect">
            <a:avLst/>
          </a:prstGeom>
          <a:noFill/>
          <a:ln w="88900" cmpd="dbl">
            <a:solidFill>
              <a:srgbClr val="FAEB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87CA85-B38B-4A51-ABDC-06811B573EC8}"/>
              </a:ext>
            </a:extLst>
          </p:cNvPr>
          <p:cNvSpPr/>
          <p:nvPr/>
        </p:nvSpPr>
        <p:spPr>
          <a:xfrm>
            <a:off x="4232720" y="1926936"/>
            <a:ext cx="7216330" cy="3669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>
                <a:ln w="0"/>
                <a:solidFill>
                  <a:srgbClr val="FAD8BC"/>
                </a:solidFill>
                <a:latin typeface="UTM Avo" panose="02040603050506020204" pitchFamily="18" charset="0"/>
              </a:rPr>
              <a:t>Các số có tổng các chữ số chia hết cho 3 thì chia hết cho 3.</a:t>
            </a:r>
          </a:p>
        </p:txBody>
      </p:sp>
    </p:spTree>
    <p:extLst>
      <p:ext uri="{BB962C8B-B14F-4D97-AF65-F5344CB8AC3E}">
        <p14:creationId xmlns:p14="http://schemas.microsoft.com/office/powerpoint/2010/main" val="2657301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校园运动会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694</TotalTime>
  <Words>843</Words>
  <Application>Microsoft Macintosh PowerPoint</Application>
  <PresentationFormat>Widescreen</PresentationFormat>
  <Paragraphs>160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UTM God's Word</vt:lpstr>
      <vt:lpstr>Arial</vt:lpstr>
      <vt:lpstr>仓耳玄三M W05</vt:lpstr>
      <vt:lpstr>UTM Avo</vt:lpstr>
      <vt:lpstr>Roboto Condensed</vt:lpstr>
      <vt:lpstr>等线</vt:lpstr>
      <vt:lpstr>UTM Scriptina KT</vt:lpstr>
      <vt:lpstr>UTM Showcard</vt:lpstr>
      <vt:lpstr>Roboto Condensed Regular</vt:lpstr>
      <vt:lpstr>Akrobat Regular</vt:lpstr>
      <vt:lpstr>宋体</vt:lpstr>
      <vt:lpstr>Calibri</vt:lpstr>
      <vt:lpstr>UTM Cookies</vt:lpstr>
      <vt:lpstr>UTM Spring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keywords>Thy Tho</cp:keywords>
  <cp:lastModifiedBy>Microsoft Office User</cp:lastModifiedBy>
  <cp:revision>124</cp:revision>
  <dcterms:created xsi:type="dcterms:W3CDTF">2019-04-01T08:42:01Z</dcterms:created>
  <dcterms:modified xsi:type="dcterms:W3CDTF">2022-04-18T14:11:40Z</dcterms:modified>
  <cp:version>F09</cp:version>
</cp:coreProperties>
</file>